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20a9d675f4b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14abf3dbe04438"/>
  </p:sldMasterIdLst>
  <p:sldIdLst>
    <p:sldId xmlns:r="http://schemas.openxmlformats.org/officeDocument/2006/relationships" id="256" r:id="R71a8a13f2f3e483d"/>
    <p:sldId xmlns:r="http://schemas.openxmlformats.org/officeDocument/2006/relationships" id="257" r:id="Rf2e5e65bed974a57"/>
    <p:sldId xmlns:r="http://schemas.openxmlformats.org/officeDocument/2006/relationships" id="258" r:id="R69ef620334fb4d81"/>
    <p:sldId xmlns:r="http://schemas.openxmlformats.org/officeDocument/2006/relationships" id="259" r:id="Rdd9d0ec1a3464d70"/>
    <p:sldId xmlns:r="http://schemas.openxmlformats.org/officeDocument/2006/relationships" id="260" r:id="R653c7eb89469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4abf3dbe04438" /><Relationship Type="http://schemas.openxmlformats.org/officeDocument/2006/relationships/slide" Target="/ppt/slides/slide1.xml" Id="R71a8a13f2f3e483d" /><Relationship Type="http://schemas.openxmlformats.org/officeDocument/2006/relationships/slide" Target="/ppt/slides/slide2.xml" Id="Rf2e5e65bed974a57" /><Relationship Type="http://schemas.openxmlformats.org/officeDocument/2006/relationships/slide" Target="/ppt/slides/slide3.xml" Id="R69ef620334fb4d81" /><Relationship Type="http://schemas.openxmlformats.org/officeDocument/2006/relationships/slide" Target="/ppt/slides/slide4.xml" Id="Rdd9d0ec1a3464d70" /><Relationship Type="http://schemas.openxmlformats.org/officeDocument/2006/relationships/slide" Target="/ppt/slides/slide5.xml" Id="R653c7eb89469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1fc50a0a4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e543f11e64553" /><Relationship Type="http://schemas.openxmlformats.org/officeDocument/2006/relationships/theme" Target="/ppt/slideMasters/theme/theme1.xml" Id="Rf805f8263f78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be543f11e645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a1a59a0064a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3a60b9226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3b767cf6949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d9257ca834f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9ab234e2741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KOMMUNAL LANDSPENSJONSKASSE GJENSIDIG FORSIKRINGSSELSKAP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938 708 606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