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a00d1a19f9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111a9250254259"/>
  </p:sldMasterIdLst>
  <p:sldIdLst>
    <p:sldId xmlns:r="http://schemas.openxmlformats.org/officeDocument/2006/relationships" id="256" r:id="Redaf4944ea694e56"/>
    <p:sldId xmlns:r="http://schemas.openxmlformats.org/officeDocument/2006/relationships" id="257" r:id="R9fc54484ec364b19"/>
    <p:sldId xmlns:r="http://schemas.openxmlformats.org/officeDocument/2006/relationships" id="258" r:id="Raddca0b03de74f0d"/>
    <p:sldId xmlns:r="http://schemas.openxmlformats.org/officeDocument/2006/relationships" id="259" r:id="Rde7808ebcf1e4e9e"/>
    <p:sldId xmlns:r="http://schemas.openxmlformats.org/officeDocument/2006/relationships" id="260" r:id="R3908238ef2d54cff"/>
    <p:sldId xmlns:r="http://schemas.openxmlformats.org/officeDocument/2006/relationships" id="261" r:id="R0bf8a0de19b44b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11a9250254259" /><Relationship Type="http://schemas.openxmlformats.org/officeDocument/2006/relationships/slide" Target="/ppt/slides/slide1.xml" Id="Redaf4944ea694e56" /><Relationship Type="http://schemas.openxmlformats.org/officeDocument/2006/relationships/slide" Target="/ppt/slides/slide2.xml" Id="R9fc54484ec364b19" /><Relationship Type="http://schemas.openxmlformats.org/officeDocument/2006/relationships/slide" Target="/ppt/slides/slide3.xml" Id="Raddca0b03de74f0d" /><Relationship Type="http://schemas.openxmlformats.org/officeDocument/2006/relationships/slide" Target="/ppt/slides/slide4.xml" Id="Rde7808ebcf1e4e9e" /><Relationship Type="http://schemas.openxmlformats.org/officeDocument/2006/relationships/slide" Target="/ppt/slides/slide5.xml" Id="R3908238ef2d54cff" /><Relationship Type="http://schemas.openxmlformats.org/officeDocument/2006/relationships/slide" Target="/ppt/slides/slide6.xml" Id="R0bf8a0de19b44b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615062c0e442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1a97426384eeb" /><Relationship Type="http://schemas.openxmlformats.org/officeDocument/2006/relationships/theme" Target="/ppt/slideMasters/theme/theme1.xml" Id="R8288f40b78b5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f1a97426384e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c0debba5d48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1d6c897f041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d754dfe0b46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c112401d542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da4cb0ff443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b7a61db0542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KOMMUNAL LANDSPENSJONSKASSE GJENSIDIG FORSIKRINGSSELSKAP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KOMMUNAL LANDSPENSJONSKASSE GJENSIDIG FORSIKRINGSSELSKAP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KOMMUNAL LANDSPENSJONSKASSE GJENSIDIG FORSIKRINGSSELSKAP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KOMMUNAL LANDSPENSJONSKASSE GJENSIDIG FORSIKRINGSSELSKAP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KOMMUNAL LANDSPENSJONSKASSE GJENSIDIG FORSIKRINGSSELSKAP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KOMMUNAL LANDSPENSJONSKASSE GJENSIDIG FORSIKRINGSSELSKAP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938 708 606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KOMMUNAL LANDSPENSJONSKASSE GJENSIDIG FORSIKRINGSSELSKAP</a:t>
            </a:r>
          </a:p>
        </p:txBody>
      </p:sp>
    </p:spTree>
  </p:cSld>
  <p:clrMapOvr>
    <a:masterClrMapping xmlns:a="http://schemas.openxmlformats.org/drawingml/2006/main"/>
  </p:clrMapOvr>
</p:sld>
</file>