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60abd98db540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e276af21e846a6"/>
  </p:sldMasterIdLst>
  <p:sldIdLst>
    <p:sldId xmlns:r="http://schemas.openxmlformats.org/officeDocument/2006/relationships" id="256" r:id="Ref095b96c9c14ad2"/>
    <p:sldId xmlns:r="http://schemas.openxmlformats.org/officeDocument/2006/relationships" id="257" r:id="R80afaa8c86184a46"/>
    <p:sldId xmlns:r="http://schemas.openxmlformats.org/officeDocument/2006/relationships" id="258" r:id="R451b74c8e09c4d68"/>
    <p:sldId xmlns:r="http://schemas.openxmlformats.org/officeDocument/2006/relationships" id="259" r:id="R9d694bffa6404712"/>
    <p:sldId xmlns:r="http://schemas.openxmlformats.org/officeDocument/2006/relationships" id="260" r:id="R2a11a20221244af4"/>
    <p:sldId xmlns:r="http://schemas.openxmlformats.org/officeDocument/2006/relationships" id="261" r:id="Rb1b2f1c642e34a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e276af21e846a6" /><Relationship Type="http://schemas.openxmlformats.org/officeDocument/2006/relationships/slide" Target="/ppt/slides/slide1.xml" Id="Ref095b96c9c14ad2" /><Relationship Type="http://schemas.openxmlformats.org/officeDocument/2006/relationships/slide" Target="/ppt/slides/slide2.xml" Id="R80afaa8c86184a46" /><Relationship Type="http://schemas.openxmlformats.org/officeDocument/2006/relationships/slide" Target="/ppt/slides/slide3.xml" Id="R451b74c8e09c4d68" /><Relationship Type="http://schemas.openxmlformats.org/officeDocument/2006/relationships/slide" Target="/ppt/slides/slide4.xml" Id="R9d694bffa6404712" /><Relationship Type="http://schemas.openxmlformats.org/officeDocument/2006/relationships/slide" Target="/ppt/slides/slide5.xml" Id="R2a11a20221244af4" /><Relationship Type="http://schemas.openxmlformats.org/officeDocument/2006/relationships/slide" Target="/ppt/slides/slide6.xml" Id="Rb1b2f1c642e34a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8ba0273f234c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eeee9968d41a4" /><Relationship Type="http://schemas.openxmlformats.org/officeDocument/2006/relationships/theme" Target="/ppt/slideMasters/theme/theme1.xml" Id="Rbeb36c67b6be4f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7eeee9968d41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5b213968348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efe0e37644a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2b0d6b71042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d914803754d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cb4f7ed8545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f6a513b594c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ALSAKER &amp; CO BYGGEVARER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&amp; CO BYGGEVARER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ALSAKER &amp; CO BYGGEVARER ble etablert [år] og holder til i Sagvåg.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&amp; CO BYGGEVARER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&amp; CO BYGGEVARER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&amp; CO BYGGEVARER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−221 911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2 777 647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4 131 036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4 290 634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&amp; CO BYGGEVARER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Grunnavågsvegen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5410 Sagvåg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knut@alsakereiendom.no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938 682 208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&amp; CO BYGGEVARER</a:t>
            </a:r>
          </a:p>
        </p:txBody>
      </p:sp>
    </p:spTree>
  </p:cSld>
  <p:clrMapOvr>
    <a:masterClrMapping xmlns:a="http://schemas.openxmlformats.org/drawingml/2006/main"/>
  </p:clrMapOvr>
</p:sld>
</file>