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3da670dcb247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d38c009e504d44"/>
  </p:sldMasterIdLst>
  <p:sldIdLst>
    <p:sldId xmlns:r="http://schemas.openxmlformats.org/officeDocument/2006/relationships" id="256" r:id="Ra0bc4302104f43d7"/>
    <p:sldId xmlns:r="http://schemas.openxmlformats.org/officeDocument/2006/relationships" id="257" r:id="R07509677b85d49c7"/>
    <p:sldId xmlns:r="http://schemas.openxmlformats.org/officeDocument/2006/relationships" id="258" r:id="Rc42229ffe5054052"/>
    <p:sldId xmlns:r="http://schemas.openxmlformats.org/officeDocument/2006/relationships" id="259" r:id="Rb09b3dd6a1bb453a"/>
    <p:sldId xmlns:r="http://schemas.openxmlformats.org/officeDocument/2006/relationships" id="260" r:id="Rcb254e764f1741de"/>
    <p:sldId xmlns:r="http://schemas.openxmlformats.org/officeDocument/2006/relationships" id="261" r:id="R2648549f1f454b81"/>
    <p:sldId xmlns:r="http://schemas.openxmlformats.org/officeDocument/2006/relationships" id="262" r:id="R1d00d38906ee4c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d38c009e504d44" /><Relationship Type="http://schemas.openxmlformats.org/officeDocument/2006/relationships/slide" Target="/ppt/slides/slide1.xml" Id="Ra0bc4302104f43d7" /><Relationship Type="http://schemas.openxmlformats.org/officeDocument/2006/relationships/slide" Target="/ppt/slides/slide2.xml" Id="R07509677b85d49c7" /><Relationship Type="http://schemas.openxmlformats.org/officeDocument/2006/relationships/slide" Target="/ppt/slides/slide3.xml" Id="Rc42229ffe5054052" /><Relationship Type="http://schemas.openxmlformats.org/officeDocument/2006/relationships/slide" Target="/ppt/slides/slide4.xml" Id="Rb09b3dd6a1bb453a" /><Relationship Type="http://schemas.openxmlformats.org/officeDocument/2006/relationships/slide" Target="/ppt/slides/slide5.xml" Id="Rcb254e764f1741de" /><Relationship Type="http://schemas.openxmlformats.org/officeDocument/2006/relationships/slide" Target="/ppt/slides/slide6.xml" Id="R2648549f1f454b81" /><Relationship Type="http://schemas.openxmlformats.org/officeDocument/2006/relationships/slide" Target="/ppt/slides/slide7.xml" Id="R1d00d38906ee4c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290d6e049c45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62c0c91f914cc7" /><Relationship Type="http://schemas.openxmlformats.org/officeDocument/2006/relationships/theme" Target="/ppt/slideMasters/theme/theme1.xml" Id="Rc39e9da3164e4e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62c0c91f914c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b6de78bc804d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5bbd2d40f4f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ee4e1db1bc48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aabcc1c7549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685cec8b04f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bc244766a94b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a3e377a764a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 REGNSKAP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8 456 441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838 691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697 822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2 852 711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5 830 235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HALLSJØ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GUNNAR AAREKOL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SØRENSEN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SISSEL AASE SØRENSEN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Karmsundgata 204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94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938 642 389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 REGNSKAP AS</a:t>
            </a:r>
          </a:p>
        </p:txBody>
      </p:sp>
    </p:spTree>
  </p:cSld>
  <p:clrMapOvr>
    <a:masterClrMapping xmlns:a="http://schemas.openxmlformats.org/drawingml/2006/main"/>
  </p:clrMapOvr>
</p:sld>
</file>