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b7820fa89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5e513a5444eb5"/>
  </p:sldMasterIdLst>
  <p:sldIdLst>
    <p:sldId xmlns:r="http://schemas.openxmlformats.org/officeDocument/2006/relationships" id="256" r:id="R46a8eb4af08c4593"/>
    <p:sldId xmlns:r="http://schemas.openxmlformats.org/officeDocument/2006/relationships" id="257" r:id="Rcc66921905234933"/>
    <p:sldId xmlns:r="http://schemas.openxmlformats.org/officeDocument/2006/relationships" id="258" r:id="R84321b3b68fc4239"/>
    <p:sldId xmlns:r="http://schemas.openxmlformats.org/officeDocument/2006/relationships" id="259" r:id="R072c7bc971fa4c66"/>
    <p:sldId xmlns:r="http://schemas.openxmlformats.org/officeDocument/2006/relationships" id="260" r:id="Rcbd32d3e9b14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5e513a5444eb5" /><Relationship Type="http://schemas.openxmlformats.org/officeDocument/2006/relationships/slide" Target="/ppt/slides/slide1.xml" Id="R46a8eb4af08c4593" /><Relationship Type="http://schemas.openxmlformats.org/officeDocument/2006/relationships/slide" Target="/ppt/slides/slide2.xml" Id="Rcc66921905234933" /><Relationship Type="http://schemas.openxmlformats.org/officeDocument/2006/relationships/slide" Target="/ppt/slides/slide3.xml" Id="R84321b3b68fc4239" /><Relationship Type="http://schemas.openxmlformats.org/officeDocument/2006/relationships/slide" Target="/ppt/slides/slide4.xml" Id="R072c7bc971fa4c66" /><Relationship Type="http://schemas.openxmlformats.org/officeDocument/2006/relationships/slide" Target="/ppt/slides/slide5.xml" Id="Rcbd32d3e9b14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bed307b3e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e6f6a01dd49ca" /><Relationship Type="http://schemas.openxmlformats.org/officeDocument/2006/relationships/theme" Target="/ppt/slideMasters/theme/theme1.xml" Id="R1d3d07979a35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e6f6a01dd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a586eda9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4d3a53a8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ebf61cfd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44e50bdc8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98686e94e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