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6c39555ac4d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8393271cc4e15"/>
  </p:sldMasterIdLst>
  <p:sldIdLst>
    <p:sldId xmlns:r="http://schemas.openxmlformats.org/officeDocument/2006/relationships" id="256" r:id="R0d02cb43e4964909"/>
    <p:sldId xmlns:r="http://schemas.openxmlformats.org/officeDocument/2006/relationships" id="257" r:id="R12c1e8131bfe4dfb"/>
    <p:sldId xmlns:r="http://schemas.openxmlformats.org/officeDocument/2006/relationships" id="258" r:id="R3392d816b33743b9"/>
    <p:sldId xmlns:r="http://schemas.openxmlformats.org/officeDocument/2006/relationships" id="259" r:id="R2df187c9cc524eab"/>
    <p:sldId xmlns:r="http://schemas.openxmlformats.org/officeDocument/2006/relationships" id="260" r:id="Rfd7126e04a4344e4"/>
    <p:sldId xmlns:r="http://schemas.openxmlformats.org/officeDocument/2006/relationships" id="261" r:id="R74797fe1cf1442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8393271cc4e15" /><Relationship Type="http://schemas.openxmlformats.org/officeDocument/2006/relationships/slide" Target="/ppt/slides/slide1.xml" Id="R0d02cb43e4964909" /><Relationship Type="http://schemas.openxmlformats.org/officeDocument/2006/relationships/slide" Target="/ppt/slides/slide2.xml" Id="R12c1e8131bfe4dfb" /><Relationship Type="http://schemas.openxmlformats.org/officeDocument/2006/relationships/slide" Target="/ppt/slides/slide3.xml" Id="R3392d816b33743b9" /><Relationship Type="http://schemas.openxmlformats.org/officeDocument/2006/relationships/slide" Target="/ppt/slides/slide4.xml" Id="R2df187c9cc524eab" /><Relationship Type="http://schemas.openxmlformats.org/officeDocument/2006/relationships/slide" Target="/ppt/slides/slide5.xml" Id="Rfd7126e04a4344e4" /><Relationship Type="http://schemas.openxmlformats.org/officeDocument/2006/relationships/slide" Target="/ppt/slides/slide6.xml" Id="R74797fe1cf1442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648c5d85a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41d380e94ad9" /><Relationship Type="http://schemas.openxmlformats.org/officeDocument/2006/relationships/theme" Target="/ppt/slideMasters/theme/theme1.xml" Id="R7bf51bf3b5de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f141d380e9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8f59cd30548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8e0b965f5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47d7e3aa9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64cd4d58043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eed1ec1a544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26108980c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MIDT-NORSK GJENSIDIG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36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stjordal@gjensidige.no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gjensidige.no/stjørdal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