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d68d10cc0c4e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211ce659a04634"/>
  </p:sldMasterIdLst>
  <p:sldIdLst>
    <p:sldId xmlns:r="http://schemas.openxmlformats.org/officeDocument/2006/relationships" id="256" r:id="R95ea4c63f8cc4b18"/>
    <p:sldId xmlns:r="http://schemas.openxmlformats.org/officeDocument/2006/relationships" id="257" r:id="R319fa1a18eb7444c"/>
    <p:sldId xmlns:r="http://schemas.openxmlformats.org/officeDocument/2006/relationships" id="258" r:id="R6e534c991c3b4dc5"/>
    <p:sldId xmlns:r="http://schemas.openxmlformats.org/officeDocument/2006/relationships" id="259" r:id="R2c4a7b5034c2463e"/>
    <p:sldId xmlns:r="http://schemas.openxmlformats.org/officeDocument/2006/relationships" id="260" r:id="R6a39118d06814a15"/>
    <p:sldId xmlns:r="http://schemas.openxmlformats.org/officeDocument/2006/relationships" id="261" r:id="Rbe8f5c0ab9104e1b"/>
    <p:sldId xmlns:r="http://schemas.openxmlformats.org/officeDocument/2006/relationships" id="262" r:id="Ra2589516017e40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11ce659a04634" /><Relationship Type="http://schemas.openxmlformats.org/officeDocument/2006/relationships/slide" Target="/ppt/slides/slide1.xml" Id="R95ea4c63f8cc4b18" /><Relationship Type="http://schemas.openxmlformats.org/officeDocument/2006/relationships/slide" Target="/ppt/slides/slide2.xml" Id="R319fa1a18eb7444c" /><Relationship Type="http://schemas.openxmlformats.org/officeDocument/2006/relationships/slide" Target="/ppt/slides/slide3.xml" Id="R6e534c991c3b4dc5" /><Relationship Type="http://schemas.openxmlformats.org/officeDocument/2006/relationships/slide" Target="/ppt/slides/slide4.xml" Id="R2c4a7b5034c2463e" /><Relationship Type="http://schemas.openxmlformats.org/officeDocument/2006/relationships/slide" Target="/ppt/slides/slide5.xml" Id="R6a39118d06814a15" /><Relationship Type="http://schemas.openxmlformats.org/officeDocument/2006/relationships/slide" Target="/ppt/slides/slide6.xml" Id="Rbe8f5c0ab9104e1b" /><Relationship Type="http://schemas.openxmlformats.org/officeDocument/2006/relationships/slide" Target="/ppt/slides/slide7.xml" Id="Ra2589516017e40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103cdf27248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7a6979e2446be" /><Relationship Type="http://schemas.openxmlformats.org/officeDocument/2006/relationships/theme" Target="/ppt/slideMasters/theme/theme1.xml" Id="R873431c5ee1a4b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97a6979e24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15a3917204f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15b4e8c8e48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4e898d31147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d8e96165940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0e65e5369a41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48dc42e5049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471b1572f48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KINESISK NORSK HANDELSSELSKAP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KINESISK NORSK HANDELSSELSKAP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9 948 759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KOLLSTRØM  –  64,0 %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KOLLSTRØM  –  36,0 %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Auens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938 584 958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KINESISK NORSK HANDELSSELSKAP AS</a:t>
            </a:r>
          </a:p>
        </p:txBody>
      </p:sp>
    </p:spTree>
  </p:cSld>
  <p:clrMapOvr>
    <a:masterClrMapping xmlns:a="http://schemas.openxmlformats.org/drawingml/2006/main"/>
  </p:clrMapOvr>
</p:sld>
</file>