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de3452177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66a81db9d4878"/>
  </p:sldMasterIdLst>
  <p:sldIdLst>
    <p:sldId xmlns:r="http://schemas.openxmlformats.org/officeDocument/2006/relationships" id="256" r:id="R78dcc83d6241447e"/>
    <p:sldId xmlns:r="http://schemas.openxmlformats.org/officeDocument/2006/relationships" id="257" r:id="Rc7fce076ce714f18"/>
    <p:sldId xmlns:r="http://schemas.openxmlformats.org/officeDocument/2006/relationships" id="258" r:id="Rc7d1a8e1eb5a4832"/>
    <p:sldId xmlns:r="http://schemas.openxmlformats.org/officeDocument/2006/relationships" id="259" r:id="R41f0a54a27554624"/>
    <p:sldId xmlns:r="http://schemas.openxmlformats.org/officeDocument/2006/relationships" id="260" r:id="Rb8c76b3706c04400"/>
    <p:sldId xmlns:r="http://schemas.openxmlformats.org/officeDocument/2006/relationships" id="261" r:id="R03c671998e86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66a81db9d4878" /><Relationship Type="http://schemas.openxmlformats.org/officeDocument/2006/relationships/slide" Target="/ppt/slides/slide1.xml" Id="R78dcc83d6241447e" /><Relationship Type="http://schemas.openxmlformats.org/officeDocument/2006/relationships/slide" Target="/ppt/slides/slide2.xml" Id="Rc7fce076ce714f18" /><Relationship Type="http://schemas.openxmlformats.org/officeDocument/2006/relationships/slide" Target="/ppt/slides/slide3.xml" Id="Rc7d1a8e1eb5a4832" /><Relationship Type="http://schemas.openxmlformats.org/officeDocument/2006/relationships/slide" Target="/ppt/slides/slide4.xml" Id="R41f0a54a27554624" /><Relationship Type="http://schemas.openxmlformats.org/officeDocument/2006/relationships/slide" Target="/ppt/slides/slide5.xml" Id="Rb8c76b3706c04400" /><Relationship Type="http://schemas.openxmlformats.org/officeDocument/2006/relationships/slide" Target="/ppt/slides/slide6.xml" Id="R03c671998e86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083016228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f2a555a64814" /><Relationship Type="http://schemas.openxmlformats.org/officeDocument/2006/relationships/theme" Target="/ppt/slideMasters/theme/theme1.xml" Id="Ra41b11d9a4ac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df2a555a6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8e16e063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c0ff448e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cacfd521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d6a8ead1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c4abae685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ac2f4309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SJØMANNSKIRKEN - NORSK KIRKE I UTLANDET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 UTLANDET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119 788 000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Nordnes, Strandgaten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938 555 222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