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f49c8b910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aecafd95f44d8"/>
  </p:sldMasterIdLst>
  <p:sldIdLst>
    <p:sldId xmlns:r="http://schemas.openxmlformats.org/officeDocument/2006/relationships" id="256" r:id="Rce0c017547844789"/>
    <p:sldId xmlns:r="http://schemas.openxmlformats.org/officeDocument/2006/relationships" id="257" r:id="Rd202614e112741af"/>
    <p:sldId xmlns:r="http://schemas.openxmlformats.org/officeDocument/2006/relationships" id="258" r:id="Rfed7f475c17943bb"/>
    <p:sldId xmlns:r="http://schemas.openxmlformats.org/officeDocument/2006/relationships" id="259" r:id="Rcdeac509e5a04bea"/>
    <p:sldId xmlns:r="http://schemas.openxmlformats.org/officeDocument/2006/relationships" id="260" r:id="R68d3cb3d26ce4210"/>
    <p:sldId xmlns:r="http://schemas.openxmlformats.org/officeDocument/2006/relationships" id="261" r:id="Re047cdb4619e4b66"/>
    <p:sldId xmlns:r="http://schemas.openxmlformats.org/officeDocument/2006/relationships" id="262" r:id="R6089ba17b381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aecafd95f44d8" /><Relationship Type="http://schemas.openxmlformats.org/officeDocument/2006/relationships/slide" Target="/ppt/slides/slide1.xml" Id="Rce0c017547844789" /><Relationship Type="http://schemas.openxmlformats.org/officeDocument/2006/relationships/slide" Target="/ppt/slides/slide2.xml" Id="Rd202614e112741af" /><Relationship Type="http://schemas.openxmlformats.org/officeDocument/2006/relationships/slide" Target="/ppt/slides/slide3.xml" Id="Rfed7f475c17943bb" /><Relationship Type="http://schemas.openxmlformats.org/officeDocument/2006/relationships/slide" Target="/ppt/slides/slide4.xml" Id="Rcdeac509e5a04bea" /><Relationship Type="http://schemas.openxmlformats.org/officeDocument/2006/relationships/slide" Target="/ppt/slides/slide5.xml" Id="R68d3cb3d26ce4210" /><Relationship Type="http://schemas.openxmlformats.org/officeDocument/2006/relationships/slide" Target="/ppt/slides/slide6.xml" Id="Re047cdb4619e4b66" /><Relationship Type="http://schemas.openxmlformats.org/officeDocument/2006/relationships/slide" Target="/ppt/slides/slide7.xml" Id="R6089ba17b381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d880a8335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ee8346ee4db3" /><Relationship Type="http://schemas.openxmlformats.org/officeDocument/2006/relationships/theme" Target="/ppt/slideMasters/theme/theme1.xml" Id="R299f92e3f250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eee8346ee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98968065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db424a50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33fb81b4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bf31f6a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4a419cb3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a057af88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49df63816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