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b577de9dab46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b759c51beb4d8e"/>
  </p:sldMasterIdLst>
  <p:sldIdLst>
    <p:sldId xmlns:r="http://schemas.openxmlformats.org/officeDocument/2006/relationships" id="256" r:id="R19bd76e5464e40de"/>
    <p:sldId xmlns:r="http://schemas.openxmlformats.org/officeDocument/2006/relationships" id="257" r:id="R7739f9ed38f44ff5"/>
    <p:sldId xmlns:r="http://schemas.openxmlformats.org/officeDocument/2006/relationships" id="258" r:id="R36d47e995148439d"/>
    <p:sldId xmlns:r="http://schemas.openxmlformats.org/officeDocument/2006/relationships" id="259" r:id="R1dbb1adbde4d49b2"/>
    <p:sldId xmlns:r="http://schemas.openxmlformats.org/officeDocument/2006/relationships" id="260" r:id="R6d5205df4dd44802"/>
    <p:sldId xmlns:r="http://schemas.openxmlformats.org/officeDocument/2006/relationships" id="261" r:id="Raec02f166d8941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b759c51beb4d8e" /><Relationship Type="http://schemas.openxmlformats.org/officeDocument/2006/relationships/slide" Target="/ppt/slides/slide1.xml" Id="R19bd76e5464e40de" /><Relationship Type="http://schemas.openxmlformats.org/officeDocument/2006/relationships/slide" Target="/ppt/slides/slide2.xml" Id="R7739f9ed38f44ff5" /><Relationship Type="http://schemas.openxmlformats.org/officeDocument/2006/relationships/slide" Target="/ppt/slides/slide3.xml" Id="R36d47e995148439d" /><Relationship Type="http://schemas.openxmlformats.org/officeDocument/2006/relationships/slide" Target="/ppt/slides/slide4.xml" Id="R1dbb1adbde4d49b2" /><Relationship Type="http://schemas.openxmlformats.org/officeDocument/2006/relationships/slide" Target="/ppt/slides/slide5.xml" Id="R6d5205df4dd44802" /><Relationship Type="http://schemas.openxmlformats.org/officeDocument/2006/relationships/slide" Target="/ppt/slides/slide6.xml" Id="Raec02f166d8941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7c665b8a7148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6e21cd80a440d" /><Relationship Type="http://schemas.openxmlformats.org/officeDocument/2006/relationships/theme" Target="/ppt/slideMasters/theme/theme1.xml" Id="R0265f9ab59b645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06e21cd80a44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93429acfc41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8160c496f40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f63f49aa84a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7266e455948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653d496134e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ceb716ea642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DIAKONOVA HARALDSPLASS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DIAKONOVA HARALDSPLASS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DIAKONOVA HARALDSPLASS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DIAKONOVA HARALDSPLASS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DIAKONOVA HARALDSPLASS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DIAKONOVA HARALDSPLASS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249 321 269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56 213 522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13 869 487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301 121 912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1 710 667 142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DIAKONOVA HARALDSPLASS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Ulriksdal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97 96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post@diakonova.no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www.diakonova.no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938 505 438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DIAKONOVA HARALDSPLASS</a:t>
            </a:r>
          </a:p>
        </p:txBody>
      </p:sp>
    </p:spTree>
  </p:cSld>
  <p:clrMapOvr>
    <a:masterClrMapping xmlns:a="http://schemas.openxmlformats.org/drawingml/2006/main"/>
  </p:clrMapOvr>
</p:sld>
</file>