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d4f9a9981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403630f504abd"/>
  </p:sldMasterIdLst>
  <p:sldIdLst>
    <p:sldId xmlns:r="http://schemas.openxmlformats.org/officeDocument/2006/relationships" id="256" r:id="Rbe29567074ad4ec2"/>
    <p:sldId xmlns:r="http://schemas.openxmlformats.org/officeDocument/2006/relationships" id="257" r:id="R206cac47a0794a83"/>
    <p:sldId xmlns:r="http://schemas.openxmlformats.org/officeDocument/2006/relationships" id="258" r:id="Rdd9cb1da9e4a4bb0"/>
    <p:sldId xmlns:r="http://schemas.openxmlformats.org/officeDocument/2006/relationships" id="259" r:id="R7adbb6f834494d17"/>
    <p:sldId xmlns:r="http://schemas.openxmlformats.org/officeDocument/2006/relationships" id="260" r:id="Rfdc3d24b4f5d403e"/>
    <p:sldId xmlns:r="http://schemas.openxmlformats.org/officeDocument/2006/relationships" id="261" r:id="R397bd7cbe9cc4a3c"/>
    <p:sldId xmlns:r="http://schemas.openxmlformats.org/officeDocument/2006/relationships" id="262" r:id="R4e945439b390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403630f504abd" /><Relationship Type="http://schemas.openxmlformats.org/officeDocument/2006/relationships/slide" Target="/ppt/slides/slide1.xml" Id="Rbe29567074ad4ec2" /><Relationship Type="http://schemas.openxmlformats.org/officeDocument/2006/relationships/slide" Target="/ppt/slides/slide2.xml" Id="R206cac47a0794a83" /><Relationship Type="http://schemas.openxmlformats.org/officeDocument/2006/relationships/slide" Target="/ppt/slides/slide3.xml" Id="Rdd9cb1da9e4a4bb0" /><Relationship Type="http://schemas.openxmlformats.org/officeDocument/2006/relationships/slide" Target="/ppt/slides/slide4.xml" Id="R7adbb6f834494d17" /><Relationship Type="http://schemas.openxmlformats.org/officeDocument/2006/relationships/slide" Target="/ppt/slides/slide5.xml" Id="Rfdc3d24b4f5d403e" /><Relationship Type="http://schemas.openxmlformats.org/officeDocument/2006/relationships/slide" Target="/ppt/slides/slide6.xml" Id="R397bd7cbe9cc4a3c" /><Relationship Type="http://schemas.openxmlformats.org/officeDocument/2006/relationships/slide" Target="/ppt/slides/slide7.xml" Id="R4e945439b390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176c1590e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6a0f58b24f20" /><Relationship Type="http://schemas.openxmlformats.org/officeDocument/2006/relationships/theme" Target="/ppt/slideMasters/theme/theme1.xml" Id="R6d317dcdb551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a6a0f58b2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e4463591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ed25eb29c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08edfc58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98f19198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4926787f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f8fa5b6a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eccb3e94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