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98005e209c46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b08123a6bb4e3e"/>
  </p:sldMasterIdLst>
  <p:sldIdLst>
    <p:sldId xmlns:r="http://schemas.openxmlformats.org/officeDocument/2006/relationships" id="256" r:id="R27bfcb9a7ea44f8b"/>
    <p:sldId xmlns:r="http://schemas.openxmlformats.org/officeDocument/2006/relationships" id="257" r:id="R8d7e8cf71c7c4a00"/>
    <p:sldId xmlns:r="http://schemas.openxmlformats.org/officeDocument/2006/relationships" id="258" r:id="R9aa214a2e5e046dd"/>
    <p:sldId xmlns:r="http://schemas.openxmlformats.org/officeDocument/2006/relationships" id="259" r:id="Reccdfdb26f3c46e4"/>
    <p:sldId xmlns:r="http://schemas.openxmlformats.org/officeDocument/2006/relationships" id="260" r:id="R16e6bfd0e43b4c00"/>
    <p:sldId xmlns:r="http://schemas.openxmlformats.org/officeDocument/2006/relationships" id="261" r:id="R4118c212f9fc49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b08123a6bb4e3e" /><Relationship Type="http://schemas.openxmlformats.org/officeDocument/2006/relationships/slide" Target="/ppt/slides/slide1.xml" Id="R27bfcb9a7ea44f8b" /><Relationship Type="http://schemas.openxmlformats.org/officeDocument/2006/relationships/slide" Target="/ppt/slides/slide2.xml" Id="R8d7e8cf71c7c4a00" /><Relationship Type="http://schemas.openxmlformats.org/officeDocument/2006/relationships/slide" Target="/ppt/slides/slide3.xml" Id="R9aa214a2e5e046dd" /><Relationship Type="http://schemas.openxmlformats.org/officeDocument/2006/relationships/slide" Target="/ppt/slides/slide4.xml" Id="Reccdfdb26f3c46e4" /><Relationship Type="http://schemas.openxmlformats.org/officeDocument/2006/relationships/slide" Target="/ppt/slides/slide5.xml" Id="R16e6bfd0e43b4c00" /><Relationship Type="http://schemas.openxmlformats.org/officeDocument/2006/relationships/slide" Target="/ppt/slides/slide6.xml" Id="R4118c212f9fc49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446d4fff0d42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3d797c6fd4f28" /><Relationship Type="http://schemas.openxmlformats.org/officeDocument/2006/relationships/theme" Target="/ppt/slideMasters/theme/theme1.xml" Id="R332eb465c99349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63d797c6fd4f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32e956bf847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7038d44e24e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b27a0f6064e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71cab1b3c4e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08d9290994e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bbf1e92fb45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KATOLSKE BISPEDØMME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KATOLSKE BISPEDØMME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290 347 780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29 596 865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34 835 240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462 415 391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601 482 861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21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okb@katolsk.no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www.katolsk.no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938 431 744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