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e7c16c6d5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9231e44c4547e8"/>
  </p:sldMasterIdLst>
  <p:sldIdLst>
    <p:sldId xmlns:r="http://schemas.openxmlformats.org/officeDocument/2006/relationships" id="256" r:id="R078318430a7e4661"/>
    <p:sldId xmlns:r="http://schemas.openxmlformats.org/officeDocument/2006/relationships" id="257" r:id="R8b3dd69686e84e42"/>
    <p:sldId xmlns:r="http://schemas.openxmlformats.org/officeDocument/2006/relationships" id="258" r:id="Rb7e3fc7b92644e63"/>
    <p:sldId xmlns:r="http://schemas.openxmlformats.org/officeDocument/2006/relationships" id="259" r:id="Rbdab0945fb6c4328"/>
    <p:sldId xmlns:r="http://schemas.openxmlformats.org/officeDocument/2006/relationships" id="260" r:id="R0136a31b3973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231e44c4547e8" /><Relationship Type="http://schemas.openxmlformats.org/officeDocument/2006/relationships/slide" Target="/ppt/slides/slide1.xml" Id="R078318430a7e4661" /><Relationship Type="http://schemas.openxmlformats.org/officeDocument/2006/relationships/slide" Target="/ppt/slides/slide2.xml" Id="R8b3dd69686e84e42" /><Relationship Type="http://schemas.openxmlformats.org/officeDocument/2006/relationships/slide" Target="/ppt/slides/slide3.xml" Id="Rb7e3fc7b92644e63" /><Relationship Type="http://schemas.openxmlformats.org/officeDocument/2006/relationships/slide" Target="/ppt/slides/slide4.xml" Id="Rbdab0945fb6c4328" /><Relationship Type="http://schemas.openxmlformats.org/officeDocument/2006/relationships/slide" Target="/ppt/slides/slide5.xml" Id="R0136a31b3973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84b6afac4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5a4e817b4316" /><Relationship Type="http://schemas.openxmlformats.org/officeDocument/2006/relationships/theme" Target="/ppt/slideMasters/theme/theme1.xml" Id="Rc18764a9444b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ab5a4e817b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5b2df1b8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9b8d51b37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e325d2719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e73b9d90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e99e0fb52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94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938 419 264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MISJONSALLIANSEN</a:t>
            </a:r>
          </a:p>
        </p:txBody>
      </p:sp>
    </p:spTree>
  </p:cSld>
  <p:clrMapOvr>
    <a:masterClrMapping xmlns:a="http://schemas.openxmlformats.org/drawingml/2006/main"/>
  </p:clrMapOvr>
</p:sld>
</file>