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5a4b6fea32b4b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8b542d790c4169"/>
  </p:sldMasterIdLst>
  <p:sldIdLst>
    <p:sldId xmlns:r="http://schemas.openxmlformats.org/officeDocument/2006/relationships" id="256" r:id="R8bc7e1349d394867"/>
    <p:sldId xmlns:r="http://schemas.openxmlformats.org/officeDocument/2006/relationships" id="257" r:id="Rd6c217f583184ced"/>
    <p:sldId xmlns:r="http://schemas.openxmlformats.org/officeDocument/2006/relationships" id="258" r:id="R2b7129c84631498c"/>
    <p:sldId xmlns:r="http://schemas.openxmlformats.org/officeDocument/2006/relationships" id="259" r:id="R87d7f9cc6f744d9e"/>
    <p:sldId xmlns:r="http://schemas.openxmlformats.org/officeDocument/2006/relationships" id="260" r:id="R68f129c560a24910"/>
    <p:sldId xmlns:r="http://schemas.openxmlformats.org/officeDocument/2006/relationships" id="261" r:id="R6039606e3d984065"/>
    <p:sldId xmlns:r="http://schemas.openxmlformats.org/officeDocument/2006/relationships" id="262" r:id="R18dbbd3b94ba47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8b542d790c4169" /><Relationship Type="http://schemas.openxmlformats.org/officeDocument/2006/relationships/slide" Target="/ppt/slides/slide1.xml" Id="R8bc7e1349d394867" /><Relationship Type="http://schemas.openxmlformats.org/officeDocument/2006/relationships/slide" Target="/ppt/slides/slide2.xml" Id="Rd6c217f583184ced" /><Relationship Type="http://schemas.openxmlformats.org/officeDocument/2006/relationships/slide" Target="/ppt/slides/slide3.xml" Id="R2b7129c84631498c" /><Relationship Type="http://schemas.openxmlformats.org/officeDocument/2006/relationships/slide" Target="/ppt/slides/slide4.xml" Id="R87d7f9cc6f744d9e" /><Relationship Type="http://schemas.openxmlformats.org/officeDocument/2006/relationships/slide" Target="/ppt/slides/slide5.xml" Id="R68f129c560a24910" /><Relationship Type="http://schemas.openxmlformats.org/officeDocument/2006/relationships/slide" Target="/ppt/slides/slide6.xml" Id="R6039606e3d984065" /><Relationship Type="http://schemas.openxmlformats.org/officeDocument/2006/relationships/slide" Target="/ppt/slides/slide7.xml" Id="R18dbbd3b94ba47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d7f98a97645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b3973c10d4848" /><Relationship Type="http://schemas.openxmlformats.org/officeDocument/2006/relationships/theme" Target="/ppt/slideMasters/theme/theme1.xml" Id="R0a8196a3ada048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2b3973c10d48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a65d9e1e04d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a02a29a53e48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0c4e1c4a349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5877b28574b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6c7d256e6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6043460da43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f9ae613a3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ØKONOMIPARTNER NORDMØRE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ØKONOMIPARTNER NORDMØRE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90 872 111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15 876 665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12 433 685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17 072 722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48 129 138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 –  68,8 %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WETZEL INVEST AS  –  12,3 %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MICHELSEN BJØRN ERIK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SOLVIK MARGARETH ULSETH  –  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938 251 878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ØKONOMIPARTNER NORDMØRE AS</a:t>
            </a:r>
          </a:p>
        </p:txBody>
      </p:sp>
    </p:spTree>
  </p:cSld>
  <p:clrMapOvr>
    <a:masterClrMapping xmlns:a="http://schemas.openxmlformats.org/drawingml/2006/main"/>
  </p:clrMapOvr>
</p:sld>
</file>