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a8323433de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603027a468499b"/>
  </p:sldMasterIdLst>
  <p:sldIdLst>
    <p:sldId xmlns:r="http://schemas.openxmlformats.org/officeDocument/2006/relationships" id="256" r:id="R3e13b20350e94a16"/>
    <p:sldId xmlns:r="http://schemas.openxmlformats.org/officeDocument/2006/relationships" id="257" r:id="Rbe58f9f3e5694db5"/>
    <p:sldId xmlns:r="http://schemas.openxmlformats.org/officeDocument/2006/relationships" id="258" r:id="R94dae70cdafd4a7b"/>
    <p:sldId xmlns:r="http://schemas.openxmlformats.org/officeDocument/2006/relationships" id="259" r:id="Re944a85021984d01"/>
    <p:sldId xmlns:r="http://schemas.openxmlformats.org/officeDocument/2006/relationships" id="260" r:id="Rc64af8e046e9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03027a468499b" /><Relationship Type="http://schemas.openxmlformats.org/officeDocument/2006/relationships/slide" Target="/ppt/slides/slide1.xml" Id="R3e13b20350e94a16" /><Relationship Type="http://schemas.openxmlformats.org/officeDocument/2006/relationships/slide" Target="/ppt/slides/slide2.xml" Id="Rbe58f9f3e5694db5" /><Relationship Type="http://schemas.openxmlformats.org/officeDocument/2006/relationships/slide" Target="/ppt/slides/slide3.xml" Id="R94dae70cdafd4a7b" /><Relationship Type="http://schemas.openxmlformats.org/officeDocument/2006/relationships/slide" Target="/ppt/slides/slide4.xml" Id="Re944a85021984d01" /><Relationship Type="http://schemas.openxmlformats.org/officeDocument/2006/relationships/slide" Target="/ppt/slides/slide5.xml" Id="Rc64af8e046e9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9fc1d2a19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1426519234b64" /><Relationship Type="http://schemas.openxmlformats.org/officeDocument/2006/relationships/theme" Target="/ppt/slideMasters/theme/theme1.xml" Id="R53ff0d6df551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142651923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12630230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12dded913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9a1b590f1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26ffa6d7c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103e3a71148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