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dac63a5d4e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4e27bb5754bbe"/>
  </p:sldMasterIdLst>
  <p:sldIdLst>
    <p:sldId xmlns:r="http://schemas.openxmlformats.org/officeDocument/2006/relationships" id="256" r:id="Rfe0d4458639b44c1"/>
    <p:sldId xmlns:r="http://schemas.openxmlformats.org/officeDocument/2006/relationships" id="257" r:id="Rb1ace36a8c124738"/>
    <p:sldId xmlns:r="http://schemas.openxmlformats.org/officeDocument/2006/relationships" id="258" r:id="Rcf28d772a67d473f"/>
    <p:sldId xmlns:r="http://schemas.openxmlformats.org/officeDocument/2006/relationships" id="259" r:id="R7c160c75f22540e2"/>
    <p:sldId xmlns:r="http://schemas.openxmlformats.org/officeDocument/2006/relationships" id="260" r:id="R9f532140d05d487f"/>
    <p:sldId xmlns:r="http://schemas.openxmlformats.org/officeDocument/2006/relationships" id="261" r:id="R808c9b726629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4e27bb5754bbe" /><Relationship Type="http://schemas.openxmlformats.org/officeDocument/2006/relationships/slide" Target="/ppt/slides/slide1.xml" Id="Rfe0d4458639b44c1" /><Relationship Type="http://schemas.openxmlformats.org/officeDocument/2006/relationships/slide" Target="/ppt/slides/slide2.xml" Id="Rb1ace36a8c124738" /><Relationship Type="http://schemas.openxmlformats.org/officeDocument/2006/relationships/slide" Target="/ppt/slides/slide3.xml" Id="Rcf28d772a67d473f" /><Relationship Type="http://schemas.openxmlformats.org/officeDocument/2006/relationships/slide" Target="/ppt/slides/slide4.xml" Id="R7c160c75f22540e2" /><Relationship Type="http://schemas.openxmlformats.org/officeDocument/2006/relationships/slide" Target="/ppt/slides/slide5.xml" Id="R9f532140d05d487f" /><Relationship Type="http://schemas.openxmlformats.org/officeDocument/2006/relationships/slide" Target="/ppt/slides/slide6.xml" Id="R808c9b726629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f6f0ffada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a7dc6b664bcf" /><Relationship Type="http://schemas.openxmlformats.org/officeDocument/2006/relationships/theme" Target="/ppt/slideMasters/theme/theme1.xml" Id="R902585dd7bc9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9a7dc6b664b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46119c08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fe03031e042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507115ae7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860835b1543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d1ae2d53e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6f6f8af8e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938 050 287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