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60659749a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0f83013584b12"/>
  </p:sldMasterIdLst>
  <p:sldIdLst>
    <p:sldId xmlns:r="http://schemas.openxmlformats.org/officeDocument/2006/relationships" id="256" r:id="R5196a99daa6048a7"/>
    <p:sldId xmlns:r="http://schemas.openxmlformats.org/officeDocument/2006/relationships" id="257" r:id="Rc62372b1c4204a1a"/>
    <p:sldId xmlns:r="http://schemas.openxmlformats.org/officeDocument/2006/relationships" id="258" r:id="R8c7472510b0644e6"/>
    <p:sldId xmlns:r="http://schemas.openxmlformats.org/officeDocument/2006/relationships" id="259" r:id="R55ab0744163a49da"/>
    <p:sldId xmlns:r="http://schemas.openxmlformats.org/officeDocument/2006/relationships" id="260" r:id="Rfeb3686d3d604ac8"/>
    <p:sldId xmlns:r="http://schemas.openxmlformats.org/officeDocument/2006/relationships" id="261" r:id="R7f595bcd05f04f7d"/>
    <p:sldId xmlns:r="http://schemas.openxmlformats.org/officeDocument/2006/relationships" id="262" r:id="R8fd3dad7e11b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0f83013584b12" /><Relationship Type="http://schemas.openxmlformats.org/officeDocument/2006/relationships/slide" Target="/ppt/slides/slide1.xml" Id="R5196a99daa6048a7" /><Relationship Type="http://schemas.openxmlformats.org/officeDocument/2006/relationships/slide" Target="/ppt/slides/slide2.xml" Id="Rc62372b1c4204a1a" /><Relationship Type="http://schemas.openxmlformats.org/officeDocument/2006/relationships/slide" Target="/ppt/slides/slide3.xml" Id="R8c7472510b0644e6" /><Relationship Type="http://schemas.openxmlformats.org/officeDocument/2006/relationships/slide" Target="/ppt/slides/slide4.xml" Id="R55ab0744163a49da" /><Relationship Type="http://schemas.openxmlformats.org/officeDocument/2006/relationships/slide" Target="/ppt/slides/slide5.xml" Id="Rfeb3686d3d604ac8" /><Relationship Type="http://schemas.openxmlformats.org/officeDocument/2006/relationships/slide" Target="/ppt/slides/slide6.xml" Id="R7f595bcd05f04f7d" /><Relationship Type="http://schemas.openxmlformats.org/officeDocument/2006/relationships/slide" Target="/ppt/slides/slide7.xml" Id="R8fd3dad7e11b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8bbd5e71b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39d502f64a21" /><Relationship Type="http://schemas.openxmlformats.org/officeDocument/2006/relationships/theme" Target="/ppt/slideMasters/theme/theme1.xml" Id="Radca5afad591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239d502f6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6f1bcddf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fab22f0d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4c956549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8e92f62d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fd126746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ce9c7254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dde4c996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