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ed7c0f077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a7109bd5e4c67"/>
  </p:sldMasterIdLst>
  <p:sldIdLst>
    <p:sldId xmlns:r="http://schemas.openxmlformats.org/officeDocument/2006/relationships" id="256" r:id="R8f5c7a1548244f67"/>
    <p:sldId xmlns:r="http://schemas.openxmlformats.org/officeDocument/2006/relationships" id="257" r:id="R52f0a5ecdb354964"/>
    <p:sldId xmlns:r="http://schemas.openxmlformats.org/officeDocument/2006/relationships" id="258" r:id="R2a65eaa413fb4987"/>
    <p:sldId xmlns:r="http://schemas.openxmlformats.org/officeDocument/2006/relationships" id="259" r:id="Rc350a89c9d0f4a05"/>
    <p:sldId xmlns:r="http://schemas.openxmlformats.org/officeDocument/2006/relationships" id="260" r:id="R5846f859ff384a1e"/>
    <p:sldId xmlns:r="http://schemas.openxmlformats.org/officeDocument/2006/relationships" id="261" r:id="Rd70bb120424e4e53"/>
    <p:sldId xmlns:r="http://schemas.openxmlformats.org/officeDocument/2006/relationships" id="262" r:id="Rdd86060e0218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a7109bd5e4c67" /><Relationship Type="http://schemas.openxmlformats.org/officeDocument/2006/relationships/slide" Target="/ppt/slides/slide1.xml" Id="R8f5c7a1548244f67" /><Relationship Type="http://schemas.openxmlformats.org/officeDocument/2006/relationships/slide" Target="/ppt/slides/slide2.xml" Id="R52f0a5ecdb354964" /><Relationship Type="http://schemas.openxmlformats.org/officeDocument/2006/relationships/slide" Target="/ppt/slides/slide3.xml" Id="R2a65eaa413fb4987" /><Relationship Type="http://schemas.openxmlformats.org/officeDocument/2006/relationships/slide" Target="/ppt/slides/slide4.xml" Id="Rc350a89c9d0f4a05" /><Relationship Type="http://schemas.openxmlformats.org/officeDocument/2006/relationships/slide" Target="/ppt/slides/slide5.xml" Id="R5846f859ff384a1e" /><Relationship Type="http://schemas.openxmlformats.org/officeDocument/2006/relationships/slide" Target="/ppt/slides/slide6.xml" Id="Rd70bb120424e4e53" /><Relationship Type="http://schemas.openxmlformats.org/officeDocument/2006/relationships/slide" Target="/ppt/slides/slide7.xml" Id="Rdd86060e0218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bacb0b17e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be55994646aa" /><Relationship Type="http://schemas.openxmlformats.org/officeDocument/2006/relationships/theme" Target="/ppt/slideMasters/theme/theme1.xml" Id="Rf12f048d5f64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abe559946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63dda87bc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088243019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40b11465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eddce2046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d61705b2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ae2636e74f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3ee19802f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