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86159aff2e41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6776c2d3b84155"/>
  </p:sldMasterIdLst>
  <p:sldIdLst>
    <p:sldId xmlns:r="http://schemas.openxmlformats.org/officeDocument/2006/relationships" id="256" r:id="R1845b0d278434083"/>
    <p:sldId xmlns:r="http://schemas.openxmlformats.org/officeDocument/2006/relationships" id="257" r:id="R636080d927a64421"/>
    <p:sldId xmlns:r="http://schemas.openxmlformats.org/officeDocument/2006/relationships" id="258" r:id="R2686ee748cd34899"/>
    <p:sldId xmlns:r="http://schemas.openxmlformats.org/officeDocument/2006/relationships" id="259" r:id="Rdc5bf0e0134c4086"/>
    <p:sldId xmlns:r="http://schemas.openxmlformats.org/officeDocument/2006/relationships" id="260" r:id="Ra3b91c2c4b554b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776c2d3b84155" /><Relationship Type="http://schemas.openxmlformats.org/officeDocument/2006/relationships/slide" Target="/ppt/slides/slide1.xml" Id="R1845b0d278434083" /><Relationship Type="http://schemas.openxmlformats.org/officeDocument/2006/relationships/slide" Target="/ppt/slides/slide2.xml" Id="R636080d927a64421" /><Relationship Type="http://schemas.openxmlformats.org/officeDocument/2006/relationships/slide" Target="/ppt/slides/slide3.xml" Id="R2686ee748cd34899" /><Relationship Type="http://schemas.openxmlformats.org/officeDocument/2006/relationships/slide" Target="/ppt/slides/slide4.xml" Id="Rdc5bf0e0134c4086" /><Relationship Type="http://schemas.openxmlformats.org/officeDocument/2006/relationships/slide" Target="/ppt/slides/slide5.xml" Id="Ra3b91c2c4b554b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05e1d611a4a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73214fb794c46" /><Relationship Type="http://schemas.openxmlformats.org/officeDocument/2006/relationships/theme" Target="/ppt/slideMasters/theme/theme1.xml" Id="Rba3c8f28687e4f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173214fb794c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95ffa402043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4db604d7f48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54af9d54f45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3b151644a47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4d6b6f6a245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NARVIK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NARVIK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91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NARVIK</a:t>
            </a:r>
          </a:p>
        </p:txBody>
      </p:sp>
    </p:spTree>
  </p:cSld>
  <p:clrMapOvr>
    <a:masterClrMapping xmlns:a="http://schemas.openxmlformats.org/drawingml/2006/main"/>
  </p:clrMapOvr>
</p:sld>
</file>