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3a3a6b60bd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f3f9d59c0742c2"/>
  </p:sldMasterIdLst>
  <p:sldIdLst>
    <p:sldId xmlns:r="http://schemas.openxmlformats.org/officeDocument/2006/relationships" id="256" r:id="R1b492b414f7a4c92"/>
    <p:sldId xmlns:r="http://schemas.openxmlformats.org/officeDocument/2006/relationships" id="257" r:id="Rf54219ee48854660"/>
    <p:sldId xmlns:r="http://schemas.openxmlformats.org/officeDocument/2006/relationships" id="258" r:id="R29a8e019f0a946a7"/>
    <p:sldId xmlns:r="http://schemas.openxmlformats.org/officeDocument/2006/relationships" id="259" r:id="R32435a5e8cd7492e"/>
    <p:sldId xmlns:r="http://schemas.openxmlformats.org/officeDocument/2006/relationships" id="260" r:id="R9716d67404bf4546"/>
    <p:sldId xmlns:r="http://schemas.openxmlformats.org/officeDocument/2006/relationships" id="261" r:id="R0958c77cf9b641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3f9d59c0742c2" /><Relationship Type="http://schemas.openxmlformats.org/officeDocument/2006/relationships/slide" Target="/ppt/slides/slide1.xml" Id="R1b492b414f7a4c92" /><Relationship Type="http://schemas.openxmlformats.org/officeDocument/2006/relationships/slide" Target="/ppt/slides/slide2.xml" Id="Rf54219ee48854660" /><Relationship Type="http://schemas.openxmlformats.org/officeDocument/2006/relationships/slide" Target="/ppt/slides/slide3.xml" Id="R29a8e019f0a946a7" /><Relationship Type="http://schemas.openxmlformats.org/officeDocument/2006/relationships/slide" Target="/ppt/slides/slide4.xml" Id="R32435a5e8cd7492e" /><Relationship Type="http://schemas.openxmlformats.org/officeDocument/2006/relationships/slide" Target="/ppt/slides/slide5.xml" Id="R9716d67404bf4546" /><Relationship Type="http://schemas.openxmlformats.org/officeDocument/2006/relationships/slide" Target="/ppt/slides/slide6.xml" Id="R0958c77cf9b641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d57171e86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508d9d56a4f8a" /><Relationship Type="http://schemas.openxmlformats.org/officeDocument/2006/relationships/theme" Target="/ppt/slideMasters/theme/theme1.xml" Id="R227f36e20348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508d9d56a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aa15351bb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72fffd7f4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696cffafa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02a3572b2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3c08723f4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b0a61ff4d45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GRÅBREK EIENDOM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GUNNAR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HOLDING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FRISTAD PAAL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banken@hegrasparebank.no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www.hegrasparebank.no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