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cf21feb9c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c8e922f3f4893"/>
  </p:sldMasterIdLst>
  <p:sldIdLst>
    <p:sldId xmlns:r="http://schemas.openxmlformats.org/officeDocument/2006/relationships" id="256" r:id="Rbf5690c9a8294cf8"/>
    <p:sldId xmlns:r="http://schemas.openxmlformats.org/officeDocument/2006/relationships" id="257" r:id="R87af97b781e848ac"/>
    <p:sldId xmlns:r="http://schemas.openxmlformats.org/officeDocument/2006/relationships" id="258" r:id="Rec16b9b953bc4147"/>
    <p:sldId xmlns:r="http://schemas.openxmlformats.org/officeDocument/2006/relationships" id="259" r:id="R2dc3ef9df45d4214"/>
    <p:sldId xmlns:r="http://schemas.openxmlformats.org/officeDocument/2006/relationships" id="260" r:id="R0c17ce4ba81f4bfe"/>
    <p:sldId xmlns:r="http://schemas.openxmlformats.org/officeDocument/2006/relationships" id="261" r:id="Rd995bf777853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c8e922f3f4893" /><Relationship Type="http://schemas.openxmlformats.org/officeDocument/2006/relationships/slide" Target="/ppt/slides/slide1.xml" Id="Rbf5690c9a8294cf8" /><Relationship Type="http://schemas.openxmlformats.org/officeDocument/2006/relationships/slide" Target="/ppt/slides/slide2.xml" Id="R87af97b781e848ac" /><Relationship Type="http://schemas.openxmlformats.org/officeDocument/2006/relationships/slide" Target="/ppt/slides/slide3.xml" Id="Rec16b9b953bc4147" /><Relationship Type="http://schemas.openxmlformats.org/officeDocument/2006/relationships/slide" Target="/ppt/slides/slide4.xml" Id="R2dc3ef9df45d4214" /><Relationship Type="http://schemas.openxmlformats.org/officeDocument/2006/relationships/slide" Target="/ppt/slides/slide5.xml" Id="R0c17ce4ba81f4bfe" /><Relationship Type="http://schemas.openxmlformats.org/officeDocument/2006/relationships/slide" Target="/ppt/slides/slide6.xml" Id="Rd995bf777853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774f3c90e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7d7644c5e4efe" /><Relationship Type="http://schemas.openxmlformats.org/officeDocument/2006/relationships/theme" Target="/ppt/slideMasters/theme/theme1.xml" Id="Rd759b8478003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7d7644c5e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e78a4066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dcd793bd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f312a27cf43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fc18dc5a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8768b29c6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01758c90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