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c251db200c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b00d573fbf4ffd"/>
  </p:sldMasterIdLst>
  <p:sldIdLst>
    <p:sldId xmlns:r="http://schemas.openxmlformats.org/officeDocument/2006/relationships" id="256" r:id="R7e07b98e779f4b14"/>
    <p:sldId xmlns:r="http://schemas.openxmlformats.org/officeDocument/2006/relationships" id="257" r:id="Rc701bf7de8fa4b2b"/>
    <p:sldId xmlns:r="http://schemas.openxmlformats.org/officeDocument/2006/relationships" id="258" r:id="R031a69a4c2fc4b88"/>
    <p:sldId xmlns:r="http://schemas.openxmlformats.org/officeDocument/2006/relationships" id="259" r:id="R0dc236c6639f4095"/>
    <p:sldId xmlns:r="http://schemas.openxmlformats.org/officeDocument/2006/relationships" id="260" r:id="R87ffab86f53441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00d573fbf4ffd" /><Relationship Type="http://schemas.openxmlformats.org/officeDocument/2006/relationships/slide" Target="/ppt/slides/slide1.xml" Id="R7e07b98e779f4b14" /><Relationship Type="http://schemas.openxmlformats.org/officeDocument/2006/relationships/slide" Target="/ppt/slides/slide2.xml" Id="Rc701bf7de8fa4b2b" /><Relationship Type="http://schemas.openxmlformats.org/officeDocument/2006/relationships/slide" Target="/ppt/slides/slide3.xml" Id="R031a69a4c2fc4b88" /><Relationship Type="http://schemas.openxmlformats.org/officeDocument/2006/relationships/slide" Target="/ppt/slides/slide4.xml" Id="R0dc236c6639f4095" /><Relationship Type="http://schemas.openxmlformats.org/officeDocument/2006/relationships/slide" Target="/ppt/slides/slide5.xml" Id="R87ffab86f53441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3d1b838b441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39497640744a4" /><Relationship Type="http://schemas.openxmlformats.org/officeDocument/2006/relationships/theme" Target="/ppt/slideMasters/theme/theme1.xml" Id="Rb65b5d2f40d6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539497640744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d25b7cfe447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e8a33ef2a45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af29b753e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ab3487aaf4f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e474355e645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SOKNEDAL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SOKNEDAL SPAREBANK ble etablert [år] og holder til i Soknedal.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Soknedalsveien 583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7288 Soknedal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00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post@soknedal-sparebank.no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937 902 263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SPAREBANK</a:t>
            </a:r>
          </a:p>
        </p:txBody>
      </p:sp>
    </p:spTree>
  </p:cSld>
  <p:clrMapOvr>
    <a:masterClrMapping xmlns:a="http://schemas.openxmlformats.org/drawingml/2006/main"/>
  </p:clrMapOvr>
</p:sld>
</file>