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82517f19f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16f3c2e7e4fb8"/>
  </p:sldMasterIdLst>
  <p:sldIdLst>
    <p:sldId xmlns:r="http://schemas.openxmlformats.org/officeDocument/2006/relationships" id="256" r:id="Rc3e926c8249f4728"/>
    <p:sldId xmlns:r="http://schemas.openxmlformats.org/officeDocument/2006/relationships" id="257" r:id="R8f06a32a88e14c17"/>
    <p:sldId xmlns:r="http://schemas.openxmlformats.org/officeDocument/2006/relationships" id="258" r:id="R2863644dea34448f"/>
    <p:sldId xmlns:r="http://schemas.openxmlformats.org/officeDocument/2006/relationships" id="259" r:id="R5186da9de4374fa8"/>
    <p:sldId xmlns:r="http://schemas.openxmlformats.org/officeDocument/2006/relationships" id="260" r:id="R4209d0d702d6471a"/>
    <p:sldId xmlns:r="http://schemas.openxmlformats.org/officeDocument/2006/relationships" id="261" r:id="R9325320ea9b5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16f3c2e7e4fb8" /><Relationship Type="http://schemas.openxmlformats.org/officeDocument/2006/relationships/slide" Target="/ppt/slides/slide1.xml" Id="Rc3e926c8249f4728" /><Relationship Type="http://schemas.openxmlformats.org/officeDocument/2006/relationships/slide" Target="/ppt/slides/slide2.xml" Id="R8f06a32a88e14c17" /><Relationship Type="http://schemas.openxmlformats.org/officeDocument/2006/relationships/slide" Target="/ppt/slides/slide3.xml" Id="R2863644dea34448f" /><Relationship Type="http://schemas.openxmlformats.org/officeDocument/2006/relationships/slide" Target="/ppt/slides/slide4.xml" Id="R5186da9de4374fa8" /><Relationship Type="http://schemas.openxmlformats.org/officeDocument/2006/relationships/slide" Target="/ppt/slides/slide5.xml" Id="R4209d0d702d6471a" /><Relationship Type="http://schemas.openxmlformats.org/officeDocument/2006/relationships/slide" Target="/ppt/slides/slide6.xml" Id="R9325320ea9b5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2ea95c505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334318254f81" /><Relationship Type="http://schemas.openxmlformats.org/officeDocument/2006/relationships/theme" Target="/ppt/slideMasters/theme/theme1.xml" Id="R3ececc47f950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e33431825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43964cb8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07b7a88d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30df3dd8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85639b99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6c4d822c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cfbee358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