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f8a89c877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5ccc7886f445b"/>
  </p:sldMasterIdLst>
  <p:sldIdLst>
    <p:sldId xmlns:r="http://schemas.openxmlformats.org/officeDocument/2006/relationships" id="256" r:id="Rfb27c38987354534"/>
    <p:sldId xmlns:r="http://schemas.openxmlformats.org/officeDocument/2006/relationships" id="257" r:id="R476661aeab7c4a69"/>
    <p:sldId xmlns:r="http://schemas.openxmlformats.org/officeDocument/2006/relationships" id="258" r:id="Rc9a534f5c7144132"/>
    <p:sldId xmlns:r="http://schemas.openxmlformats.org/officeDocument/2006/relationships" id="259" r:id="R118f58f8c26e4c88"/>
    <p:sldId xmlns:r="http://schemas.openxmlformats.org/officeDocument/2006/relationships" id="260" r:id="R408ae520a98c4c3e"/>
    <p:sldId xmlns:r="http://schemas.openxmlformats.org/officeDocument/2006/relationships" id="261" r:id="R38bc6ef057fc4d03"/>
    <p:sldId xmlns:r="http://schemas.openxmlformats.org/officeDocument/2006/relationships" id="262" r:id="Rbd2dafb5b36d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5ccc7886f445b" /><Relationship Type="http://schemas.openxmlformats.org/officeDocument/2006/relationships/slide" Target="/ppt/slides/slide1.xml" Id="Rfb27c38987354534" /><Relationship Type="http://schemas.openxmlformats.org/officeDocument/2006/relationships/slide" Target="/ppt/slides/slide2.xml" Id="R476661aeab7c4a69" /><Relationship Type="http://schemas.openxmlformats.org/officeDocument/2006/relationships/slide" Target="/ppt/slides/slide3.xml" Id="Rc9a534f5c7144132" /><Relationship Type="http://schemas.openxmlformats.org/officeDocument/2006/relationships/slide" Target="/ppt/slides/slide4.xml" Id="R118f58f8c26e4c88" /><Relationship Type="http://schemas.openxmlformats.org/officeDocument/2006/relationships/slide" Target="/ppt/slides/slide5.xml" Id="R408ae520a98c4c3e" /><Relationship Type="http://schemas.openxmlformats.org/officeDocument/2006/relationships/slide" Target="/ppt/slides/slide6.xml" Id="R38bc6ef057fc4d03" /><Relationship Type="http://schemas.openxmlformats.org/officeDocument/2006/relationships/slide" Target="/ppt/slides/slide7.xml" Id="Rbd2dafb5b36d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088410d81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a60f2546642ee" /><Relationship Type="http://schemas.openxmlformats.org/officeDocument/2006/relationships/theme" Target="/ppt/slideMasters/theme/theme1.xml" Id="R75d7f1a0e046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a60f25466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d27a446840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ccf19a3e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10fd24f1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f53520a7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9ed6a4e9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bdef1dcd0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679617e4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JØRGENSEN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 ARNT LANGSETH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