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7451db556b46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f5510ba0234106"/>
  </p:sldMasterIdLst>
  <p:sldIdLst>
    <p:sldId xmlns:r="http://schemas.openxmlformats.org/officeDocument/2006/relationships" id="256" r:id="R12022df3816946e2"/>
    <p:sldId xmlns:r="http://schemas.openxmlformats.org/officeDocument/2006/relationships" id="257" r:id="R6e7ddac39b6642cb"/>
    <p:sldId xmlns:r="http://schemas.openxmlformats.org/officeDocument/2006/relationships" id="258" r:id="R8fc717a6dd474abe"/>
    <p:sldId xmlns:r="http://schemas.openxmlformats.org/officeDocument/2006/relationships" id="259" r:id="R0cc5ce7b0f1b492d"/>
    <p:sldId xmlns:r="http://schemas.openxmlformats.org/officeDocument/2006/relationships" id="260" r:id="R9349d44f9ff245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f5510ba0234106" /><Relationship Type="http://schemas.openxmlformats.org/officeDocument/2006/relationships/slide" Target="/ppt/slides/slide1.xml" Id="R12022df3816946e2" /><Relationship Type="http://schemas.openxmlformats.org/officeDocument/2006/relationships/slide" Target="/ppt/slides/slide2.xml" Id="R6e7ddac39b6642cb" /><Relationship Type="http://schemas.openxmlformats.org/officeDocument/2006/relationships/slide" Target="/ppt/slides/slide3.xml" Id="R8fc717a6dd474abe" /><Relationship Type="http://schemas.openxmlformats.org/officeDocument/2006/relationships/slide" Target="/ppt/slides/slide4.xml" Id="R0cc5ce7b0f1b492d" /><Relationship Type="http://schemas.openxmlformats.org/officeDocument/2006/relationships/slide" Target="/ppt/slides/slide5.xml" Id="R9349d44f9ff245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11b96ef6134b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5322aaba0b4aae" /><Relationship Type="http://schemas.openxmlformats.org/officeDocument/2006/relationships/theme" Target="/ppt/slideMasters/theme/theme1.xml" Id="Ra3f01544a67b47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5322aaba0b4a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d1dfb1b71d46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c0a45c34674c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3914624954b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f21e82417d4d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8111b9845e46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OPDALS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OPDALS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OPDALS SPAREBANK ble etablert [år] og holder til i Oppdal.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OPDALS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OPDALS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OPDALS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Sunndalsvegen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7340 Oppdal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40 40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post@oppdalsbanken.no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www.oppdalsbanken.no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937 901 569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OPDALS SPAREBANK</a:t>
            </a:r>
          </a:p>
        </p:txBody>
      </p:sp>
    </p:spTree>
  </p:cSld>
  <p:clrMapOvr>
    <a:masterClrMapping xmlns:a="http://schemas.openxmlformats.org/drawingml/2006/main"/>
  </p:clrMapOvr>
</p:sld>
</file>