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0a3b4cf62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d999477ec49df"/>
  </p:sldMasterIdLst>
  <p:sldIdLst>
    <p:sldId xmlns:r="http://schemas.openxmlformats.org/officeDocument/2006/relationships" id="256" r:id="Rf93e223e9d3443b3"/>
    <p:sldId xmlns:r="http://schemas.openxmlformats.org/officeDocument/2006/relationships" id="257" r:id="R9dd6a97c674c4042"/>
    <p:sldId xmlns:r="http://schemas.openxmlformats.org/officeDocument/2006/relationships" id="258" r:id="R4963fb5f37ab4699"/>
    <p:sldId xmlns:r="http://schemas.openxmlformats.org/officeDocument/2006/relationships" id="259" r:id="Re000d34938b14d9e"/>
    <p:sldId xmlns:r="http://schemas.openxmlformats.org/officeDocument/2006/relationships" id="260" r:id="R4eb0fa17585c436f"/>
    <p:sldId xmlns:r="http://schemas.openxmlformats.org/officeDocument/2006/relationships" id="261" r:id="Re42e03f958b7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d999477ec49df" /><Relationship Type="http://schemas.openxmlformats.org/officeDocument/2006/relationships/slide" Target="/ppt/slides/slide1.xml" Id="Rf93e223e9d3443b3" /><Relationship Type="http://schemas.openxmlformats.org/officeDocument/2006/relationships/slide" Target="/ppt/slides/slide2.xml" Id="R9dd6a97c674c4042" /><Relationship Type="http://schemas.openxmlformats.org/officeDocument/2006/relationships/slide" Target="/ppt/slides/slide3.xml" Id="R4963fb5f37ab4699" /><Relationship Type="http://schemas.openxmlformats.org/officeDocument/2006/relationships/slide" Target="/ppt/slides/slide4.xml" Id="Re000d34938b14d9e" /><Relationship Type="http://schemas.openxmlformats.org/officeDocument/2006/relationships/slide" Target="/ppt/slides/slide5.xml" Id="R4eb0fa17585c436f" /><Relationship Type="http://schemas.openxmlformats.org/officeDocument/2006/relationships/slide" Target="/ppt/slides/slide6.xml" Id="Re42e03f958b7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58c340854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87b6b7a74109" /><Relationship Type="http://schemas.openxmlformats.org/officeDocument/2006/relationships/theme" Target="/ppt/slideMasters/theme/theme1.xml" Id="Rb46e913babb9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d87b6b7a7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16c7a76f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29216ae3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ff9d02c3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6c32d602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2dd17b5a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89214783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