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fee051dbb4b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183ce1ec947d7"/>
  </p:sldMasterIdLst>
  <p:sldIdLst>
    <p:sldId xmlns:r="http://schemas.openxmlformats.org/officeDocument/2006/relationships" id="256" r:id="Rad99482c5c1a45b3"/>
    <p:sldId xmlns:r="http://schemas.openxmlformats.org/officeDocument/2006/relationships" id="257" r:id="Raaf097c465f04664"/>
    <p:sldId xmlns:r="http://schemas.openxmlformats.org/officeDocument/2006/relationships" id="258" r:id="Rfed9f8e4c6eb4fc0"/>
    <p:sldId xmlns:r="http://schemas.openxmlformats.org/officeDocument/2006/relationships" id="259" r:id="R1d661a334ab9451d"/>
    <p:sldId xmlns:r="http://schemas.openxmlformats.org/officeDocument/2006/relationships" id="260" r:id="Rba513fceec7247af"/>
    <p:sldId xmlns:r="http://schemas.openxmlformats.org/officeDocument/2006/relationships" id="261" r:id="R699790d2c4ee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183ce1ec947d7" /><Relationship Type="http://schemas.openxmlformats.org/officeDocument/2006/relationships/slide" Target="/ppt/slides/slide1.xml" Id="Rad99482c5c1a45b3" /><Relationship Type="http://schemas.openxmlformats.org/officeDocument/2006/relationships/slide" Target="/ppt/slides/slide2.xml" Id="Raaf097c465f04664" /><Relationship Type="http://schemas.openxmlformats.org/officeDocument/2006/relationships/slide" Target="/ppt/slides/slide3.xml" Id="Rfed9f8e4c6eb4fc0" /><Relationship Type="http://schemas.openxmlformats.org/officeDocument/2006/relationships/slide" Target="/ppt/slides/slide4.xml" Id="R1d661a334ab9451d" /><Relationship Type="http://schemas.openxmlformats.org/officeDocument/2006/relationships/slide" Target="/ppt/slides/slide5.xml" Id="Rba513fceec7247af" /><Relationship Type="http://schemas.openxmlformats.org/officeDocument/2006/relationships/slide" Target="/ppt/slides/slide6.xml" Id="R699790d2c4ee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bc1f28e10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7041e3d5a48f1" /><Relationship Type="http://schemas.openxmlformats.org/officeDocument/2006/relationships/theme" Target="/ppt/slideMasters/theme/theme1.xml" Id="R4d5a77d3f44b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7041e3d5a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b1da6c0f2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723239cd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c506a6202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14a429999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26a4c24ce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3d0f31c66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HYGGEN THORE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