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ed2651de0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7a40476214115"/>
  </p:sldMasterIdLst>
  <p:sldIdLst>
    <p:sldId xmlns:r="http://schemas.openxmlformats.org/officeDocument/2006/relationships" id="256" r:id="R2eae1eb28ea248f5"/>
    <p:sldId xmlns:r="http://schemas.openxmlformats.org/officeDocument/2006/relationships" id="257" r:id="Rdc7a4f750d5f4253"/>
    <p:sldId xmlns:r="http://schemas.openxmlformats.org/officeDocument/2006/relationships" id="258" r:id="R58853d8dbf294099"/>
    <p:sldId xmlns:r="http://schemas.openxmlformats.org/officeDocument/2006/relationships" id="259" r:id="Rfab29dd81b6d4249"/>
    <p:sldId xmlns:r="http://schemas.openxmlformats.org/officeDocument/2006/relationships" id="260" r:id="Rbdbe2eeeda514a1a"/>
    <p:sldId xmlns:r="http://schemas.openxmlformats.org/officeDocument/2006/relationships" id="261" r:id="Rf9eb4c06e071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7a40476214115" /><Relationship Type="http://schemas.openxmlformats.org/officeDocument/2006/relationships/slide" Target="/ppt/slides/slide1.xml" Id="R2eae1eb28ea248f5" /><Relationship Type="http://schemas.openxmlformats.org/officeDocument/2006/relationships/slide" Target="/ppt/slides/slide2.xml" Id="Rdc7a4f750d5f4253" /><Relationship Type="http://schemas.openxmlformats.org/officeDocument/2006/relationships/slide" Target="/ppt/slides/slide3.xml" Id="R58853d8dbf294099" /><Relationship Type="http://schemas.openxmlformats.org/officeDocument/2006/relationships/slide" Target="/ppt/slides/slide4.xml" Id="Rfab29dd81b6d4249" /><Relationship Type="http://schemas.openxmlformats.org/officeDocument/2006/relationships/slide" Target="/ppt/slides/slide5.xml" Id="Rbdbe2eeeda514a1a" /><Relationship Type="http://schemas.openxmlformats.org/officeDocument/2006/relationships/slide" Target="/ppt/slides/slide6.xml" Id="Rf9eb4c06e071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a8682e626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fad51d48243e5" /><Relationship Type="http://schemas.openxmlformats.org/officeDocument/2006/relationships/theme" Target="/ppt/slideMasters/theme/theme1.xml" Id="R769eef445c0e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fad51d482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57af0eea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f214c9ac2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3552f1acd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4f2a24e4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52f2e539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5f825269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