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dd27f3a19c45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123123477e4e06"/>
  </p:sldMasterIdLst>
  <p:sldIdLst>
    <p:sldId xmlns:r="http://schemas.openxmlformats.org/officeDocument/2006/relationships" id="256" r:id="R8057a40feb8b4bfc"/>
    <p:sldId xmlns:r="http://schemas.openxmlformats.org/officeDocument/2006/relationships" id="257" r:id="Ra878e1fd35274cbd"/>
    <p:sldId xmlns:r="http://schemas.openxmlformats.org/officeDocument/2006/relationships" id="258" r:id="R1dd4932a2e5d4379"/>
    <p:sldId xmlns:r="http://schemas.openxmlformats.org/officeDocument/2006/relationships" id="259" r:id="R4a130221fd8f451e"/>
    <p:sldId xmlns:r="http://schemas.openxmlformats.org/officeDocument/2006/relationships" id="260" r:id="R2c76d4ba7d8d4f3b"/>
    <p:sldId xmlns:r="http://schemas.openxmlformats.org/officeDocument/2006/relationships" id="261" r:id="R98282e7bebdc4a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123123477e4e06" /><Relationship Type="http://schemas.openxmlformats.org/officeDocument/2006/relationships/slide" Target="/ppt/slides/slide1.xml" Id="R8057a40feb8b4bfc" /><Relationship Type="http://schemas.openxmlformats.org/officeDocument/2006/relationships/slide" Target="/ppt/slides/slide2.xml" Id="Ra878e1fd35274cbd" /><Relationship Type="http://schemas.openxmlformats.org/officeDocument/2006/relationships/slide" Target="/ppt/slides/slide3.xml" Id="R1dd4932a2e5d4379" /><Relationship Type="http://schemas.openxmlformats.org/officeDocument/2006/relationships/slide" Target="/ppt/slides/slide4.xml" Id="R4a130221fd8f451e" /><Relationship Type="http://schemas.openxmlformats.org/officeDocument/2006/relationships/slide" Target="/ppt/slides/slide5.xml" Id="R2c76d4ba7d8d4f3b" /><Relationship Type="http://schemas.openxmlformats.org/officeDocument/2006/relationships/slide" Target="/ppt/slides/slide6.xml" Id="R98282e7bebdc4a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8375f922545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24872de6f4f41" /><Relationship Type="http://schemas.openxmlformats.org/officeDocument/2006/relationships/theme" Target="/ppt/slideMasters/theme/theme1.xml" Id="R960ac1ca7c0d45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324872de6f4f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37c62825641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69eeba04749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196c2bc084e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3f5f107ad48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450ca5d124d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99ea3019044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SMN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smn@smn.no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