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f982e7029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2e64b3ac0462d"/>
  </p:sldMasterIdLst>
  <p:sldIdLst>
    <p:sldId xmlns:r="http://schemas.openxmlformats.org/officeDocument/2006/relationships" id="256" r:id="R3ba6e82393f3469c"/>
    <p:sldId xmlns:r="http://schemas.openxmlformats.org/officeDocument/2006/relationships" id="257" r:id="R9a9b2a6f2a4e482e"/>
    <p:sldId xmlns:r="http://schemas.openxmlformats.org/officeDocument/2006/relationships" id="258" r:id="R553de4517cf54393"/>
    <p:sldId xmlns:r="http://schemas.openxmlformats.org/officeDocument/2006/relationships" id="259" r:id="R4c8be789c0e94bd6"/>
    <p:sldId xmlns:r="http://schemas.openxmlformats.org/officeDocument/2006/relationships" id="260" r:id="Raaa32533a384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2e64b3ac0462d" /><Relationship Type="http://schemas.openxmlformats.org/officeDocument/2006/relationships/slide" Target="/ppt/slides/slide1.xml" Id="R3ba6e82393f3469c" /><Relationship Type="http://schemas.openxmlformats.org/officeDocument/2006/relationships/slide" Target="/ppt/slides/slide2.xml" Id="R9a9b2a6f2a4e482e" /><Relationship Type="http://schemas.openxmlformats.org/officeDocument/2006/relationships/slide" Target="/ppt/slides/slide3.xml" Id="R553de4517cf54393" /><Relationship Type="http://schemas.openxmlformats.org/officeDocument/2006/relationships/slide" Target="/ppt/slides/slide4.xml" Id="R4c8be789c0e94bd6" /><Relationship Type="http://schemas.openxmlformats.org/officeDocument/2006/relationships/slide" Target="/ppt/slides/slide5.xml" Id="Raaa32533a384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60f21f553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0fe4877d84cc7" /><Relationship Type="http://schemas.openxmlformats.org/officeDocument/2006/relationships/theme" Target="/ppt/slideMasters/theme/theme1.xml" Id="R9f5898fce0c2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0fe4877d8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aa919517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ed16327e8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3e3f4ec96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9794be1c3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0c2cb070a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