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733840286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81cae8da84092"/>
  </p:sldMasterIdLst>
  <p:sldIdLst>
    <p:sldId xmlns:r="http://schemas.openxmlformats.org/officeDocument/2006/relationships" id="256" r:id="Rb13701c177f34baa"/>
    <p:sldId xmlns:r="http://schemas.openxmlformats.org/officeDocument/2006/relationships" id="257" r:id="Rdfe400a3827645e9"/>
    <p:sldId xmlns:r="http://schemas.openxmlformats.org/officeDocument/2006/relationships" id="258" r:id="R248fda35bb59447d"/>
    <p:sldId xmlns:r="http://schemas.openxmlformats.org/officeDocument/2006/relationships" id="259" r:id="R16415c9667294273"/>
    <p:sldId xmlns:r="http://schemas.openxmlformats.org/officeDocument/2006/relationships" id="260" r:id="Rd2d2e28853ae4e02"/>
    <p:sldId xmlns:r="http://schemas.openxmlformats.org/officeDocument/2006/relationships" id="261" r:id="R33c2281e8e89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81cae8da84092" /><Relationship Type="http://schemas.openxmlformats.org/officeDocument/2006/relationships/slide" Target="/ppt/slides/slide1.xml" Id="Rb13701c177f34baa" /><Relationship Type="http://schemas.openxmlformats.org/officeDocument/2006/relationships/slide" Target="/ppt/slides/slide2.xml" Id="Rdfe400a3827645e9" /><Relationship Type="http://schemas.openxmlformats.org/officeDocument/2006/relationships/slide" Target="/ppt/slides/slide3.xml" Id="R248fda35bb59447d" /><Relationship Type="http://schemas.openxmlformats.org/officeDocument/2006/relationships/slide" Target="/ppt/slides/slide4.xml" Id="R16415c9667294273" /><Relationship Type="http://schemas.openxmlformats.org/officeDocument/2006/relationships/slide" Target="/ppt/slides/slide5.xml" Id="Rd2d2e28853ae4e02" /><Relationship Type="http://schemas.openxmlformats.org/officeDocument/2006/relationships/slide" Target="/ppt/slides/slide6.xml" Id="R33c2281e8e89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5498d80b3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83dcc0c94da3" /><Relationship Type="http://schemas.openxmlformats.org/officeDocument/2006/relationships/theme" Target="/ppt/slideMasters/theme/theme1.xml" Id="Rf00884581f09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583dcc0c9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202342821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b9c93944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37974e20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45a6b01d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e5b0cb82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5833977c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