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768dee465541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ee842ef7614b61"/>
  </p:sldMasterIdLst>
  <p:sldIdLst>
    <p:sldId xmlns:r="http://schemas.openxmlformats.org/officeDocument/2006/relationships" id="256" r:id="R6f2cfd97d7bc46b0"/>
    <p:sldId xmlns:r="http://schemas.openxmlformats.org/officeDocument/2006/relationships" id="257" r:id="R5bd3860bf4df4bdb"/>
    <p:sldId xmlns:r="http://schemas.openxmlformats.org/officeDocument/2006/relationships" id="258" r:id="R01185640b86b4961"/>
    <p:sldId xmlns:r="http://schemas.openxmlformats.org/officeDocument/2006/relationships" id="259" r:id="R25fc09b8451f44f4"/>
    <p:sldId xmlns:r="http://schemas.openxmlformats.org/officeDocument/2006/relationships" id="260" r:id="R3052873f22fb4ddc"/>
    <p:sldId xmlns:r="http://schemas.openxmlformats.org/officeDocument/2006/relationships" id="261" r:id="R2f8de516e08f4e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ee842ef7614b61" /><Relationship Type="http://schemas.openxmlformats.org/officeDocument/2006/relationships/slide" Target="/ppt/slides/slide1.xml" Id="R6f2cfd97d7bc46b0" /><Relationship Type="http://schemas.openxmlformats.org/officeDocument/2006/relationships/slide" Target="/ppt/slides/slide2.xml" Id="R5bd3860bf4df4bdb" /><Relationship Type="http://schemas.openxmlformats.org/officeDocument/2006/relationships/slide" Target="/ppt/slides/slide3.xml" Id="R01185640b86b4961" /><Relationship Type="http://schemas.openxmlformats.org/officeDocument/2006/relationships/slide" Target="/ppt/slides/slide4.xml" Id="R25fc09b8451f44f4" /><Relationship Type="http://schemas.openxmlformats.org/officeDocument/2006/relationships/slide" Target="/ppt/slides/slide5.xml" Id="R3052873f22fb4ddc" /><Relationship Type="http://schemas.openxmlformats.org/officeDocument/2006/relationships/slide" Target="/ppt/slides/slide6.xml" Id="R2f8de516e08f4e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532fc5a50b43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adbc7fada4c83" /><Relationship Type="http://schemas.openxmlformats.org/officeDocument/2006/relationships/theme" Target="/ppt/slideMasters/theme/theme1.xml" Id="R873464a4aa3e49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2adbc7fada4c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d8bc6ff604c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42b390c6541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1c89f625f4b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e4d62c7394f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d50072d8145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e694bb1e64e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TINDE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6440 Elnesvågen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26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post@tinde.no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www.tinde.no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937 900 775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SPAREBANK</a:t>
            </a:r>
          </a:p>
        </p:txBody>
      </p:sp>
    </p:spTree>
  </p:cSld>
  <p:clrMapOvr>
    <a:masterClrMapping xmlns:a="http://schemas.openxmlformats.org/drawingml/2006/main"/>
  </p:clrMapOvr>
</p:sld>
</file>