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496841b6e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97ebac7c64f29"/>
  </p:sldMasterIdLst>
  <p:sldIdLst>
    <p:sldId xmlns:r="http://schemas.openxmlformats.org/officeDocument/2006/relationships" id="256" r:id="Ra5228cea7aee4409"/>
    <p:sldId xmlns:r="http://schemas.openxmlformats.org/officeDocument/2006/relationships" id="257" r:id="Rd6ba1e911047449c"/>
    <p:sldId xmlns:r="http://schemas.openxmlformats.org/officeDocument/2006/relationships" id="258" r:id="Re7e50e9a587b40e9"/>
    <p:sldId xmlns:r="http://schemas.openxmlformats.org/officeDocument/2006/relationships" id="259" r:id="R6a201fc4ca84436c"/>
    <p:sldId xmlns:r="http://schemas.openxmlformats.org/officeDocument/2006/relationships" id="260" r:id="R7740495c0ec842f1"/>
    <p:sldId xmlns:r="http://schemas.openxmlformats.org/officeDocument/2006/relationships" id="261" r:id="Rce3cbb415b83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97ebac7c64f29" /><Relationship Type="http://schemas.openxmlformats.org/officeDocument/2006/relationships/slide" Target="/ppt/slides/slide1.xml" Id="Ra5228cea7aee4409" /><Relationship Type="http://schemas.openxmlformats.org/officeDocument/2006/relationships/slide" Target="/ppt/slides/slide2.xml" Id="Rd6ba1e911047449c" /><Relationship Type="http://schemas.openxmlformats.org/officeDocument/2006/relationships/slide" Target="/ppt/slides/slide3.xml" Id="Re7e50e9a587b40e9" /><Relationship Type="http://schemas.openxmlformats.org/officeDocument/2006/relationships/slide" Target="/ppt/slides/slide4.xml" Id="R6a201fc4ca84436c" /><Relationship Type="http://schemas.openxmlformats.org/officeDocument/2006/relationships/slide" Target="/ppt/slides/slide5.xml" Id="R7740495c0ec842f1" /><Relationship Type="http://schemas.openxmlformats.org/officeDocument/2006/relationships/slide" Target="/ppt/slides/slide6.xml" Id="Rce3cbb415b83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ca6156bdb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3198120b84608" /><Relationship Type="http://schemas.openxmlformats.org/officeDocument/2006/relationships/theme" Target="/ppt/slideMasters/theme/theme1.xml" Id="R9abe75668b35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73198120b8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3de64b62f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582e03fc1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93c245ee2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f337201d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d59570034e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5a12015ca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