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57b0db559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68475b8a5420f"/>
  </p:sldMasterIdLst>
  <p:sldIdLst>
    <p:sldId xmlns:r="http://schemas.openxmlformats.org/officeDocument/2006/relationships" id="256" r:id="Ra46060bdf7ad4460"/>
    <p:sldId xmlns:r="http://schemas.openxmlformats.org/officeDocument/2006/relationships" id="257" r:id="R0dcb49fe0aea43b2"/>
    <p:sldId xmlns:r="http://schemas.openxmlformats.org/officeDocument/2006/relationships" id="258" r:id="R5b2086e479a34103"/>
    <p:sldId xmlns:r="http://schemas.openxmlformats.org/officeDocument/2006/relationships" id="259" r:id="R947998119af54b74"/>
    <p:sldId xmlns:r="http://schemas.openxmlformats.org/officeDocument/2006/relationships" id="260" r:id="Rccd2062d82d04e9b"/>
    <p:sldId xmlns:r="http://schemas.openxmlformats.org/officeDocument/2006/relationships" id="261" r:id="Re8dee485d0b3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68475b8a5420f" /><Relationship Type="http://schemas.openxmlformats.org/officeDocument/2006/relationships/slide" Target="/ppt/slides/slide1.xml" Id="Ra46060bdf7ad4460" /><Relationship Type="http://schemas.openxmlformats.org/officeDocument/2006/relationships/slide" Target="/ppt/slides/slide2.xml" Id="R0dcb49fe0aea43b2" /><Relationship Type="http://schemas.openxmlformats.org/officeDocument/2006/relationships/slide" Target="/ppt/slides/slide3.xml" Id="R5b2086e479a34103" /><Relationship Type="http://schemas.openxmlformats.org/officeDocument/2006/relationships/slide" Target="/ppt/slides/slide4.xml" Id="R947998119af54b74" /><Relationship Type="http://schemas.openxmlformats.org/officeDocument/2006/relationships/slide" Target="/ppt/slides/slide5.xml" Id="Rccd2062d82d04e9b" /><Relationship Type="http://schemas.openxmlformats.org/officeDocument/2006/relationships/slide" Target="/ppt/slides/slide6.xml" Id="Re8dee485d0b3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725b9b754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c269ffc440f5" /><Relationship Type="http://schemas.openxmlformats.org/officeDocument/2006/relationships/theme" Target="/ppt/slideMasters/theme/theme1.xml" Id="R219951bfcbff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bc269ffc4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371c7299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97e392f3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74f13ae1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43ead27e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936bbba0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6c6bda55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