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d63617b50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d356c16ea42c5"/>
  </p:sldMasterIdLst>
  <p:sldIdLst>
    <p:sldId xmlns:r="http://schemas.openxmlformats.org/officeDocument/2006/relationships" id="256" r:id="R0b3323e6d35e4fce"/>
    <p:sldId xmlns:r="http://schemas.openxmlformats.org/officeDocument/2006/relationships" id="257" r:id="R22ab57af862f45c0"/>
    <p:sldId xmlns:r="http://schemas.openxmlformats.org/officeDocument/2006/relationships" id="258" r:id="R8b919cb89ede43f2"/>
    <p:sldId xmlns:r="http://schemas.openxmlformats.org/officeDocument/2006/relationships" id="259" r:id="Rbed740d55d7042f7"/>
    <p:sldId xmlns:r="http://schemas.openxmlformats.org/officeDocument/2006/relationships" id="260" r:id="R4144140e5fcf414e"/>
    <p:sldId xmlns:r="http://schemas.openxmlformats.org/officeDocument/2006/relationships" id="261" r:id="R0d5643112644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d356c16ea42c5" /><Relationship Type="http://schemas.openxmlformats.org/officeDocument/2006/relationships/slide" Target="/ppt/slides/slide1.xml" Id="R0b3323e6d35e4fce" /><Relationship Type="http://schemas.openxmlformats.org/officeDocument/2006/relationships/slide" Target="/ppt/slides/slide2.xml" Id="R22ab57af862f45c0" /><Relationship Type="http://schemas.openxmlformats.org/officeDocument/2006/relationships/slide" Target="/ppt/slides/slide3.xml" Id="R8b919cb89ede43f2" /><Relationship Type="http://schemas.openxmlformats.org/officeDocument/2006/relationships/slide" Target="/ppt/slides/slide4.xml" Id="Rbed740d55d7042f7" /><Relationship Type="http://schemas.openxmlformats.org/officeDocument/2006/relationships/slide" Target="/ppt/slides/slide5.xml" Id="R4144140e5fcf414e" /><Relationship Type="http://schemas.openxmlformats.org/officeDocument/2006/relationships/slide" Target="/ppt/slides/slide6.xml" Id="R0d5643112644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e7b998818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a105ac8743b8" /><Relationship Type="http://schemas.openxmlformats.org/officeDocument/2006/relationships/theme" Target="/ppt/slideMasters/theme/theme1.xml" Id="Ra12526f8be06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1a105ac87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a6dcfbef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3ddc83194d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1a9a2c06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f0cb089f4c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33ea57838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bf81f3fae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SPESIALFONDET BOREA UTBYTTE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kundeservice@sbm.no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MØRE</a:t>
            </a:r>
          </a:p>
        </p:txBody>
      </p:sp>
    </p:spTree>
  </p:cSld>
  <p:clrMapOvr>
    <a:masterClrMapping xmlns:a="http://schemas.openxmlformats.org/drawingml/2006/main"/>
  </p:clrMapOvr>
</p:sld>
</file>