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975053297040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05232ea9384b5a"/>
  </p:sldMasterIdLst>
  <p:sldIdLst>
    <p:sldId xmlns:r="http://schemas.openxmlformats.org/officeDocument/2006/relationships" id="256" r:id="Rd8efe483cccf42b3"/>
    <p:sldId xmlns:r="http://schemas.openxmlformats.org/officeDocument/2006/relationships" id="257" r:id="R4a3abe8c6df4424b"/>
    <p:sldId xmlns:r="http://schemas.openxmlformats.org/officeDocument/2006/relationships" id="258" r:id="Rc3ff6f98959f4d69"/>
    <p:sldId xmlns:r="http://schemas.openxmlformats.org/officeDocument/2006/relationships" id="259" r:id="Rdcb67f3e84144c2b"/>
    <p:sldId xmlns:r="http://schemas.openxmlformats.org/officeDocument/2006/relationships" id="260" r:id="R7e23b666a7dd4e9a"/>
    <p:sldId xmlns:r="http://schemas.openxmlformats.org/officeDocument/2006/relationships" id="261" r:id="R541344fd97964f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05232ea9384b5a" /><Relationship Type="http://schemas.openxmlformats.org/officeDocument/2006/relationships/slide" Target="/ppt/slides/slide1.xml" Id="Rd8efe483cccf42b3" /><Relationship Type="http://schemas.openxmlformats.org/officeDocument/2006/relationships/slide" Target="/ppt/slides/slide2.xml" Id="R4a3abe8c6df4424b" /><Relationship Type="http://schemas.openxmlformats.org/officeDocument/2006/relationships/slide" Target="/ppt/slides/slide3.xml" Id="Rc3ff6f98959f4d69" /><Relationship Type="http://schemas.openxmlformats.org/officeDocument/2006/relationships/slide" Target="/ppt/slides/slide4.xml" Id="Rdcb67f3e84144c2b" /><Relationship Type="http://schemas.openxmlformats.org/officeDocument/2006/relationships/slide" Target="/ppt/slides/slide5.xml" Id="R7e23b666a7dd4e9a" /><Relationship Type="http://schemas.openxmlformats.org/officeDocument/2006/relationships/slide" Target="/ppt/slides/slide6.xml" Id="R541344fd97964f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422ae6c8c41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6f17188264ce8" /><Relationship Type="http://schemas.openxmlformats.org/officeDocument/2006/relationships/theme" Target="/ppt/slideMasters/theme/theme1.xml" Id="Rd22bbd58ea6443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e6f17188264c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03ba0eb184f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cd9663e924a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20acc59e34d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37016de1e4b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cd19c75c649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6ab303af745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MØRE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kundeservice@sbm.no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937 899 319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</a:t>
            </a:r>
          </a:p>
        </p:txBody>
      </p:sp>
    </p:spTree>
  </p:cSld>
  <p:clrMapOvr>
    <a:masterClrMapping xmlns:a="http://schemas.openxmlformats.org/drawingml/2006/main"/>
  </p:clrMapOvr>
</p:sld>
</file>