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ce6938986641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1cee6f4b7d4eb2"/>
  </p:sldMasterIdLst>
  <p:sldIdLst>
    <p:sldId xmlns:r="http://schemas.openxmlformats.org/officeDocument/2006/relationships" id="256" r:id="R961be6e2c8904d07"/>
    <p:sldId xmlns:r="http://schemas.openxmlformats.org/officeDocument/2006/relationships" id="257" r:id="R44fc6b3d2c19417e"/>
    <p:sldId xmlns:r="http://schemas.openxmlformats.org/officeDocument/2006/relationships" id="258" r:id="R36df7accba06459d"/>
    <p:sldId xmlns:r="http://schemas.openxmlformats.org/officeDocument/2006/relationships" id="259" r:id="Rca8fbe79f3d042d5"/>
    <p:sldId xmlns:r="http://schemas.openxmlformats.org/officeDocument/2006/relationships" id="260" r:id="Re3fecce113d04f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cee6f4b7d4eb2" /><Relationship Type="http://schemas.openxmlformats.org/officeDocument/2006/relationships/slide" Target="/ppt/slides/slide1.xml" Id="R961be6e2c8904d07" /><Relationship Type="http://schemas.openxmlformats.org/officeDocument/2006/relationships/slide" Target="/ppt/slides/slide2.xml" Id="R44fc6b3d2c19417e" /><Relationship Type="http://schemas.openxmlformats.org/officeDocument/2006/relationships/slide" Target="/ppt/slides/slide3.xml" Id="R36df7accba06459d" /><Relationship Type="http://schemas.openxmlformats.org/officeDocument/2006/relationships/slide" Target="/ppt/slides/slide4.xml" Id="Rca8fbe79f3d042d5" /><Relationship Type="http://schemas.openxmlformats.org/officeDocument/2006/relationships/slide" Target="/ppt/slides/slide5.xml" Id="Re3fecce113d04f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b0e5ce2f246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ed98d1be14bea" /><Relationship Type="http://schemas.openxmlformats.org/officeDocument/2006/relationships/theme" Target="/ppt/slideMasters/theme/theme1.xml" Id="R2230e2b43ef449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ded98d1be14b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3afd82e8048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027f869e342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5cf4363ea43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016c3ba0145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dc188cb2c45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LUSTER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LUSTER SPAREBANK ble etablert [år] og holder til i Gaupne.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Øyagata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6868 Gaupne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post@luster-sparebank.no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www.luster-sparebank.no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937 898 614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