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fabd07a7cd44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50e378bfa2446c"/>
  </p:sldMasterIdLst>
  <p:sldIdLst>
    <p:sldId xmlns:r="http://schemas.openxmlformats.org/officeDocument/2006/relationships" id="256" r:id="R9ec1127258314520"/>
    <p:sldId xmlns:r="http://schemas.openxmlformats.org/officeDocument/2006/relationships" id="257" r:id="R9947e8f42601491a"/>
    <p:sldId xmlns:r="http://schemas.openxmlformats.org/officeDocument/2006/relationships" id="258" r:id="R86f569baad854586"/>
    <p:sldId xmlns:r="http://schemas.openxmlformats.org/officeDocument/2006/relationships" id="259" r:id="Rd8db10ef584d4601"/>
    <p:sldId xmlns:r="http://schemas.openxmlformats.org/officeDocument/2006/relationships" id="260" r:id="Reb13795e8c314039"/>
    <p:sldId xmlns:r="http://schemas.openxmlformats.org/officeDocument/2006/relationships" id="261" r:id="R2b5051dfd502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0e378bfa2446c" /><Relationship Type="http://schemas.openxmlformats.org/officeDocument/2006/relationships/slide" Target="/ppt/slides/slide1.xml" Id="R9ec1127258314520" /><Relationship Type="http://schemas.openxmlformats.org/officeDocument/2006/relationships/slide" Target="/ppt/slides/slide2.xml" Id="R9947e8f42601491a" /><Relationship Type="http://schemas.openxmlformats.org/officeDocument/2006/relationships/slide" Target="/ppt/slides/slide3.xml" Id="R86f569baad854586" /><Relationship Type="http://schemas.openxmlformats.org/officeDocument/2006/relationships/slide" Target="/ppt/slides/slide4.xml" Id="Rd8db10ef584d4601" /><Relationship Type="http://schemas.openxmlformats.org/officeDocument/2006/relationships/slide" Target="/ppt/slides/slide5.xml" Id="Reb13795e8c314039" /><Relationship Type="http://schemas.openxmlformats.org/officeDocument/2006/relationships/slide" Target="/ppt/slides/slide6.xml" Id="R2b5051dfd502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12547c8ca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618cb2e9442fc" /><Relationship Type="http://schemas.openxmlformats.org/officeDocument/2006/relationships/theme" Target="/ppt/slideMasters/theme/theme1.xml" Id="R680e19ff35ad44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e618cb2e9442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f4b94b86d4e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7d7e66a8d40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5b3afdf50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10a8c4c2f48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b83a5b0d646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a28c439f040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LUSTER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Øyagata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6868 Gaupne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68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post@luster-sparebank.no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www.luster-sparebank.no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937 898 614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