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32eb8c81d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f29e548834ffb"/>
  </p:sldMasterIdLst>
  <p:sldIdLst>
    <p:sldId xmlns:r="http://schemas.openxmlformats.org/officeDocument/2006/relationships" id="256" r:id="R696fe3e927d242f2"/>
    <p:sldId xmlns:r="http://schemas.openxmlformats.org/officeDocument/2006/relationships" id="257" r:id="Rb4a4362fa9424353"/>
    <p:sldId xmlns:r="http://schemas.openxmlformats.org/officeDocument/2006/relationships" id="258" r:id="R5e8b79000de8456c"/>
    <p:sldId xmlns:r="http://schemas.openxmlformats.org/officeDocument/2006/relationships" id="259" r:id="R6fd5726e9b404d9c"/>
    <p:sldId xmlns:r="http://schemas.openxmlformats.org/officeDocument/2006/relationships" id="260" r:id="R692bba8859cc4bfc"/>
    <p:sldId xmlns:r="http://schemas.openxmlformats.org/officeDocument/2006/relationships" id="261" r:id="R987f6690d2f344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f29e548834ffb" /><Relationship Type="http://schemas.openxmlformats.org/officeDocument/2006/relationships/slide" Target="/ppt/slides/slide1.xml" Id="R696fe3e927d242f2" /><Relationship Type="http://schemas.openxmlformats.org/officeDocument/2006/relationships/slide" Target="/ppt/slides/slide2.xml" Id="Rb4a4362fa9424353" /><Relationship Type="http://schemas.openxmlformats.org/officeDocument/2006/relationships/slide" Target="/ppt/slides/slide3.xml" Id="R5e8b79000de8456c" /><Relationship Type="http://schemas.openxmlformats.org/officeDocument/2006/relationships/slide" Target="/ppt/slides/slide4.xml" Id="R6fd5726e9b404d9c" /><Relationship Type="http://schemas.openxmlformats.org/officeDocument/2006/relationships/slide" Target="/ppt/slides/slide5.xml" Id="R692bba8859cc4bfc" /><Relationship Type="http://schemas.openxmlformats.org/officeDocument/2006/relationships/slide" Target="/ppt/slides/slide6.xml" Id="R987f6690d2f344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2165ac323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a1a87155248a1" /><Relationship Type="http://schemas.openxmlformats.org/officeDocument/2006/relationships/theme" Target="/ppt/slideMasters/theme/theme1.xml" Id="R8eb157c42384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a1a87155248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15558af4c46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0c2f2592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b8b703f26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b290f1c6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71be2ec0b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c07239a84d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EIENDOM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