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cc255313eb4d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66777bb042472d"/>
  </p:sldMasterIdLst>
  <p:sldIdLst>
    <p:sldId xmlns:r="http://schemas.openxmlformats.org/officeDocument/2006/relationships" id="256" r:id="Recc82a48f41b471d"/>
    <p:sldId xmlns:r="http://schemas.openxmlformats.org/officeDocument/2006/relationships" id="257" r:id="R6b78eecae6184349"/>
    <p:sldId xmlns:r="http://schemas.openxmlformats.org/officeDocument/2006/relationships" id="258" r:id="R167b0944f7aa4094"/>
    <p:sldId xmlns:r="http://schemas.openxmlformats.org/officeDocument/2006/relationships" id="259" r:id="Rf84cd58dc32541d5"/>
    <p:sldId xmlns:r="http://schemas.openxmlformats.org/officeDocument/2006/relationships" id="260" r:id="R2636027ab95a42ac"/>
    <p:sldId xmlns:r="http://schemas.openxmlformats.org/officeDocument/2006/relationships" id="261" r:id="Rf1ca2f75add046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66777bb042472d" /><Relationship Type="http://schemas.openxmlformats.org/officeDocument/2006/relationships/slide" Target="/ppt/slides/slide1.xml" Id="Recc82a48f41b471d" /><Relationship Type="http://schemas.openxmlformats.org/officeDocument/2006/relationships/slide" Target="/ppt/slides/slide2.xml" Id="R6b78eecae6184349" /><Relationship Type="http://schemas.openxmlformats.org/officeDocument/2006/relationships/slide" Target="/ppt/slides/slide3.xml" Id="R167b0944f7aa4094" /><Relationship Type="http://schemas.openxmlformats.org/officeDocument/2006/relationships/slide" Target="/ppt/slides/slide4.xml" Id="Rf84cd58dc32541d5" /><Relationship Type="http://schemas.openxmlformats.org/officeDocument/2006/relationships/slide" Target="/ppt/slides/slide5.xml" Id="R2636027ab95a42ac" /><Relationship Type="http://schemas.openxmlformats.org/officeDocument/2006/relationships/slide" Target="/ppt/slides/slide6.xml" Id="Rf1ca2f75add046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08edc5938e4c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e30fbcdf14613" /><Relationship Type="http://schemas.openxmlformats.org/officeDocument/2006/relationships/theme" Target="/ppt/slideMasters/theme/theme1.xml" Id="R809224bf227d48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0e30fbcdf146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c960323f44e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f027d8c2945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6db22a40143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36ba69a164e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9739c64d146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f0edab83443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937 897 375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SPAREBANK</a:t>
            </a:r>
          </a:p>
        </p:txBody>
      </p:sp>
    </p:spTree>
  </p:cSld>
  <p:clrMapOvr>
    <a:masterClrMapping xmlns:a="http://schemas.openxmlformats.org/drawingml/2006/main"/>
  </p:clrMapOvr>
</p:sld>
</file>