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3b29ee545d43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d7a8fd6d8b4aa5"/>
  </p:sldMasterIdLst>
  <p:sldIdLst>
    <p:sldId xmlns:r="http://schemas.openxmlformats.org/officeDocument/2006/relationships" id="256" r:id="R7b7f047a6ee74792"/>
    <p:sldId xmlns:r="http://schemas.openxmlformats.org/officeDocument/2006/relationships" id="257" r:id="R08b0e604b54f430c"/>
    <p:sldId xmlns:r="http://schemas.openxmlformats.org/officeDocument/2006/relationships" id="258" r:id="R48b8c2cda8d94e86"/>
    <p:sldId xmlns:r="http://schemas.openxmlformats.org/officeDocument/2006/relationships" id="259" r:id="R2a2979f694a64671"/>
    <p:sldId xmlns:r="http://schemas.openxmlformats.org/officeDocument/2006/relationships" id="260" r:id="R34090207116d4c15"/>
    <p:sldId xmlns:r="http://schemas.openxmlformats.org/officeDocument/2006/relationships" id="261" r:id="Rcc984c3cb9d64e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d7a8fd6d8b4aa5" /><Relationship Type="http://schemas.openxmlformats.org/officeDocument/2006/relationships/slide" Target="/ppt/slides/slide1.xml" Id="R7b7f047a6ee74792" /><Relationship Type="http://schemas.openxmlformats.org/officeDocument/2006/relationships/slide" Target="/ppt/slides/slide2.xml" Id="R08b0e604b54f430c" /><Relationship Type="http://schemas.openxmlformats.org/officeDocument/2006/relationships/slide" Target="/ppt/slides/slide3.xml" Id="R48b8c2cda8d94e86" /><Relationship Type="http://schemas.openxmlformats.org/officeDocument/2006/relationships/slide" Target="/ppt/slides/slide4.xml" Id="R2a2979f694a64671" /><Relationship Type="http://schemas.openxmlformats.org/officeDocument/2006/relationships/slide" Target="/ppt/slides/slide5.xml" Id="R34090207116d4c15" /><Relationship Type="http://schemas.openxmlformats.org/officeDocument/2006/relationships/slide" Target="/ppt/slides/slide6.xml" Id="Rcc984c3cb9d64e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2c914aa50347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18090decb448ab" /><Relationship Type="http://schemas.openxmlformats.org/officeDocument/2006/relationships/theme" Target="/ppt/slideMasters/theme/theme1.xml" Id="Rad8319e4e3b446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18090decb448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cc6d85f43d43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588970d1ab44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b970fea06a4c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13774b3b3d4f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bcf7869d3749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02d9ccad7444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HJELMELAND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HJELMELAND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HJELMELAND SPAREBANK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HJELMELAND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HJELMELAND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HJELMELAND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41,0 %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NORDBØ AS  –  14,0 %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EIDSBERG SPAREBANK  –  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NORDIC PRIVATE EQUITY AS  –  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HASLELUND HOLDING AS  –  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JERNBANEPERSONALETS FORSIKRING  –  2,9 %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HJELMELAND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937 896 581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HJELMELAND SPAREBANK</a:t>
            </a:r>
          </a:p>
        </p:txBody>
      </p:sp>
    </p:spTree>
  </p:cSld>
  <p:clrMapOvr>
    <a:masterClrMapping xmlns:a="http://schemas.openxmlformats.org/drawingml/2006/main"/>
  </p:clrMapOvr>
</p:sld>
</file>