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1a8dc0f9384c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aba3aa93ec4d01"/>
  </p:sldMasterIdLst>
  <p:sldIdLst>
    <p:sldId xmlns:r="http://schemas.openxmlformats.org/officeDocument/2006/relationships" id="256" r:id="Reca5bd13614d4183"/>
    <p:sldId xmlns:r="http://schemas.openxmlformats.org/officeDocument/2006/relationships" id="257" r:id="Re5dd4279a12e4aef"/>
    <p:sldId xmlns:r="http://schemas.openxmlformats.org/officeDocument/2006/relationships" id="258" r:id="Rdea8cb6b623147d3"/>
    <p:sldId xmlns:r="http://schemas.openxmlformats.org/officeDocument/2006/relationships" id="259" r:id="R9211b7c13f524d8e"/>
    <p:sldId xmlns:r="http://schemas.openxmlformats.org/officeDocument/2006/relationships" id="260" r:id="R1435b0990ee24423"/>
    <p:sldId xmlns:r="http://schemas.openxmlformats.org/officeDocument/2006/relationships" id="261" r:id="R64a4e8f1bd1247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aba3aa93ec4d01" /><Relationship Type="http://schemas.openxmlformats.org/officeDocument/2006/relationships/slide" Target="/ppt/slides/slide1.xml" Id="Reca5bd13614d4183" /><Relationship Type="http://schemas.openxmlformats.org/officeDocument/2006/relationships/slide" Target="/ppt/slides/slide2.xml" Id="Re5dd4279a12e4aef" /><Relationship Type="http://schemas.openxmlformats.org/officeDocument/2006/relationships/slide" Target="/ppt/slides/slide3.xml" Id="Rdea8cb6b623147d3" /><Relationship Type="http://schemas.openxmlformats.org/officeDocument/2006/relationships/slide" Target="/ppt/slides/slide4.xml" Id="R9211b7c13f524d8e" /><Relationship Type="http://schemas.openxmlformats.org/officeDocument/2006/relationships/slide" Target="/ppt/slides/slide5.xml" Id="R1435b0990ee24423" /><Relationship Type="http://schemas.openxmlformats.org/officeDocument/2006/relationships/slide" Target="/ppt/slides/slide6.xml" Id="R64a4e8f1bd1247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8e22ac0e824d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834972e904f4b" /><Relationship Type="http://schemas.openxmlformats.org/officeDocument/2006/relationships/theme" Target="/ppt/slideMasters/theme/theme1.xml" Id="R9c563be5f93b40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f834972e904f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b7ad3b73e4f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cb1fd3eb443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2cf1665724f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fb96f56cd41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6a24802f04a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c62b56ae84e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HJELMELAND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HJELMELAND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HJELMELAND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HJELMELAND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HJELMELAND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HJELMELAND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937 896 581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HJELMELAND SPAREBANK</a:t>
            </a:r>
          </a:p>
        </p:txBody>
      </p:sp>
    </p:spTree>
  </p:cSld>
  <p:clrMapOvr>
    <a:masterClrMapping xmlns:a="http://schemas.openxmlformats.org/drawingml/2006/main"/>
  </p:clrMapOvr>
</p:sld>
</file>