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7b2d0e40fc4d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c74d939e53434c"/>
  </p:sldMasterIdLst>
  <p:sldIdLst>
    <p:sldId xmlns:r="http://schemas.openxmlformats.org/officeDocument/2006/relationships" id="256" r:id="Rc10815cc22ea497a"/>
    <p:sldId xmlns:r="http://schemas.openxmlformats.org/officeDocument/2006/relationships" id="257" r:id="Rc22c3be1c4494fab"/>
    <p:sldId xmlns:r="http://schemas.openxmlformats.org/officeDocument/2006/relationships" id="258" r:id="R76b24b68d807423a"/>
    <p:sldId xmlns:r="http://schemas.openxmlformats.org/officeDocument/2006/relationships" id="259" r:id="R892c551776c6442e"/>
    <p:sldId xmlns:r="http://schemas.openxmlformats.org/officeDocument/2006/relationships" id="260" r:id="R24083919f8cf40cc"/>
    <p:sldId xmlns:r="http://schemas.openxmlformats.org/officeDocument/2006/relationships" id="261" r:id="Rc6ce3f6841c240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c74d939e53434c" /><Relationship Type="http://schemas.openxmlformats.org/officeDocument/2006/relationships/slide" Target="/ppt/slides/slide1.xml" Id="Rc10815cc22ea497a" /><Relationship Type="http://schemas.openxmlformats.org/officeDocument/2006/relationships/slide" Target="/ppt/slides/slide2.xml" Id="Rc22c3be1c4494fab" /><Relationship Type="http://schemas.openxmlformats.org/officeDocument/2006/relationships/slide" Target="/ppt/slides/slide3.xml" Id="R76b24b68d807423a" /><Relationship Type="http://schemas.openxmlformats.org/officeDocument/2006/relationships/slide" Target="/ppt/slides/slide4.xml" Id="R892c551776c6442e" /><Relationship Type="http://schemas.openxmlformats.org/officeDocument/2006/relationships/slide" Target="/ppt/slides/slide5.xml" Id="R24083919f8cf40cc" /><Relationship Type="http://schemas.openxmlformats.org/officeDocument/2006/relationships/slide" Target="/ppt/slides/slide6.xml" Id="Rc6ce3f6841c240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f373ab22244f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1b93c43754023" /><Relationship Type="http://schemas.openxmlformats.org/officeDocument/2006/relationships/theme" Target="/ppt/slideMasters/theme/theme1.xml" Id="R4c234203fe5c45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f1b93c437540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8d2472ca842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3684cd16749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ec086c0f440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2d1c41dc441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96a7c139e4e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2a45ba8134e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JÆREN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JÆREN SPAREBANK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JÆREN - TIME OG  –  50,9 %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JÆREN - KLEPP  –  12,3 %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SPAREBANK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FREDLY ARNE HELGE  –  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post@jaerensparebank.no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www.jaerensparebank.no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937 895 976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