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ede1f0690243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8539f6df3f419b"/>
  </p:sldMasterIdLst>
  <p:sldIdLst>
    <p:sldId xmlns:r="http://schemas.openxmlformats.org/officeDocument/2006/relationships" id="256" r:id="Re2cf8855463f4c9e"/>
    <p:sldId xmlns:r="http://schemas.openxmlformats.org/officeDocument/2006/relationships" id="257" r:id="Rf119a113c6824a71"/>
    <p:sldId xmlns:r="http://schemas.openxmlformats.org/officeDocument/2006/relationships" id="258" r:id="R631ffbe450584163"/>
    <p:sldId xmlns:r="http://schemas.openxmlformats.org/officeDocument/2006/relationships" id="259" r:id="Rfaf8f273d8ef47a5"/>
    <p:sldId xmlns:r="http://schemas.openxmlformats.org/officeDocument/2006/relationships" id="260" r:id="R4906e1485f144cc2"/>
    <p:sldId xmlns:r="http://schemas.openxmlformats.org/officeDocument/2006/relationships" id="261" r:id="R3c299fac1f0f4f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539f6df3f419b" /><Relationship Type="http://schemas.openxmlformats.org/officeDocument/2006/relationships/slide" Target="/ppt/slides/slide1.xml" Id="Re2cf8855463f4c9e" /><Relationship Type="http://schemas.openxmlformats.org/officeDocument/2006/relationships/slide" Target="/ppt/slides/slide2.xml" Id="Rf119a113c6824a71" /><Relationship Type="http://schemas.openxmlformats.org/officeDocument/2006/relationships/slide" Target="/ppt/slides/slide3.xml" Id="R631ffbe450584163" /><Relationship Type="http://schemas.openxmlformats.org/officeDocument/2006/relationships/slide" Target="/ppt/slides/slide4.xml" Id="Rfaf8f273d8ef47a5" /><Relationship Type="http://schemas.openxmlformats.org/officeDocument/2006/relationships/slide" Target="/ppt/slides/slide5.xml" Id="R4906e1485f144cc2" /><Relationship Type="http://schemas.openxmlformats.org/officeDocument/2006/relationships/slide" Target="/ppt/slides/slide6.xml" Id="R3c299fac1f0f4f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a101c5fb84d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f283a4d2f4540" /><Relationship Type="http://schemas.openxmlformats.org/officeDocument/2006/relationships/theme" Target="/ppt/slideMasters/theme/theme1.xml" Id="R3aa6942f6d6a41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f283a4d2f45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68490e65447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5a676a34c44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9a0be9d324b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fc5d6300e41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43ff3690147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73d12dde249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KVINESDAL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KVINESDAL SPAREBANK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SPAREBANK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SIRDAL KOMMUNE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35 88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