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c5561ef38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b5d06935154150"/>
  </p:sldMasterIdLst>
  <p:sldIdLst>
    <p:sldId xmlns:r="http://schemas.openxmlformats.org/officeDocument/2006/relationships" id="256" r:id="R330dfb6972984d4d"/>
    <p:sldId xmlns:r="http://schemas.openxmlformats.org/officeDocument/2006/relationships" id="257" r:id="R039d6a1216474d32"/>
    <p:sldId xmlns:r="http://schemas.openxmlformats.org/officeDocument/2006/relationships" id="258" r:id="R9f8d90d01fe54515"/>
    <p:sldId xmlns:r="http://schemas.openxmlformats.org/officeDocument/2006/relationships" id="259" r:id="R3e84aebc757b4022"/>
    <p:sldId xmlns:r="http://schemas.openxmlformats.org/officeDocument/2006/relationships" id="260" r:id="R8b2175bc5f384d96"/>
    <p:sldId xmlns:r="http://schemas.openxmlformats.org/officeDocument/2006/relationships" id="261" r:id="R7ed7ea24949544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5d06935154150" /><Relationship Type="http://schemas.openxmlformats.org/officeDocument/2006/relationships/slide" Target="/ppt/slides/slide1.xml" Id="R330dfb6972984d4d" /><Relationship Type="http://schemas.openxmlformats.org/officeDocument/2006/relationships/slide" Target="/ppt/slides/slide2.xml" Id="R039d6a1216474d32" /><Relationship Type="http://schemas.openxmlformats.org/officeDocument/2006/relationships/slide" Target="/ppt/slides/slide3.xml" Id="R9f8d90d01fe54515" /><Relationship Type="http://schemas.openxmlformats.org/officeDocument/2006/relationships/slide" Target="/ppt/slides/slide4.xml" Id="R3e84aebc757b4022" /><Relationship Type="http://schemas.openxmlformats.org/officeDocument/2006/relationships/slide" Target="/ppt/slides/slide5.xml" Id="R8b2175bc5f384d96" /><Relationship Type="http://schemas.openxmlformats.org/officeDocument/2006/relationships/slide" Target="/ppt/slides/slide6.xml" Id="R7ed7ea24949544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e7e86aeaa46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eedc6b8cb42df" /><Relationship Type="http://schemas.openxmlformats.org/officeDocument/2006/relationships/theme" Target="/ppt/slideMasters/theme/theme1.xml" Id="R04e7d49b184146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feedc6b8cb42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ade7719694b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0ac835c234e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30b1be08247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ad67afe644b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755816ccc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f7c4b857d41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KVINESDAL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Nesgata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35 88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