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60e6eb029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1e46014594818"/>
  </p:sldMasterIdLst>
  <p:sldIdLst>
    <p:sldId xmlns:r="http://schemas.openxmlformats.org/officeDocument/2006/relationships" id="256" r:id="R493d41a67d4841cb"/>
    <p:sldId xmlns:r="http://schemas.openxmlformats.org/officeDocument/2006/relationships" id="257" r:id="R7d4defffc3b54a2c"/>
    <p:sldId xmlns:r="http://schemas.openxmlformats.org/officeDocument/2006/relationships" id="258" r:id="R1059ccf5044c44ba"/>
    <p:sldId xmlns:r="http://schemas.openxmlformats.org/officeDocument/2006/relationships" id="259" r:id="R677950e5ead24a13"/>
    <p:sldId xmlns:r="http://schemas.openxmlformats.org/officeDocument/2006/relationships" id="260" r:id="Rd85d41107a65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1e46014594818" /><Relationship Type="http://schemas.openxmlformats.org/officeDocument/2006/relationships/slide" Target="/ppt/slides/slide1.xml" Id="R493d41a67d4841cb" /><Relationship Type="http://schemas.openxmlformats.org/officeDocument/2006/relationships/slide" Target="/ppt/slides/slide2.xml" Id="R7d4defffc3b54a2c" /><Relationship Type="http://schemas.openxmlformats.org/officeDocument/2006/relationships/slide" Target="/ppt/slides/slide3.xml" Id="R1059ccf5044c44ba" /><Relationship Type="http://schemas.openxmlformats.org/officeDocument/2006/relationships/slide" Target="/ppt/slides/slide4.xml" Id="R677950e5ead24a13" /><Relationship Type="http://schemas.openxmlformats.org/officeDocument/2006/relationships/slide" Target="/ppt/slides/slide5.xml" Id="Rd85d41107a65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00b2711ad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20219f6c466c" /><Relationship Type="http://schemas.openxmlformats.org/officeDocument/2006/relationships/theme" Target="/ppt/slideMasters/theme/theme1.xml" Id="R2e7df26bab26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720219f6c46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b70a9cdb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2880f23c40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9f1da586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c8260ee01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60024393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