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1a56c8adb7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e57208e670456d"/>
  </p:sldMasterIdLst>
  <p:sldIdLst>
    <p:sldId xmlns:r="http://schemas.openxmlformats.org/officeDocument/2006/relationships" id="256" r:id="R7d83f1b299284b96"/>
    <p:sldId xmlns:r="http://schemas.openxmlformats.org/officeDocument/2006/relationships" id="257" r:id="R2d855cf9f3ca4b85"/>
    <p:sldId xmlns:r="http://schemas.openxmlformats.org/officeDocument/2006/relationships" id="258" r:id="Rba68dbd6b92143c0"/>
    <p:sldId xmlns:r="http://schemas.openxmlformats.org/officeDocument/2006/relationships" id="259" r:id="R6d9c4d0c7d2d4cc2"/>
    <p:sldId xmlns:r="http://schemas.openxmlformats.org/officeDocument/2006/relationships" id="260" r:id="R28b799aa6fa24e0a"/>
    <p:sldId xmlns:r="http://schemas.openxmlformats.org/officeDocument/2006/relationships" id="261" r:id="R55347637bf4d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57208e670456d" /><Relationship Type="http://schemas.openxmlformats.org/officeDocument/2006/relationships/slide" Target="/ppt/slides/slide1.xml" Id="R7d83f1b299284b96" /><Relationship Type="http://schemas.openxmlformats.org/officeDocument/2006/relationships/slide" Target="/ppt/slides/slide2.xml" Id="R2d855cf9f3ca4b85" /><Relationship Type="http://schemas.openxmlformats.org/officeDocument/2006/relationships/slide" Target="/ppt/slides/slide3.xml" Id="Rba68dbd6b92143c0" /><Relationship Type="http://schemas.openxmlformats.org/officeDocument/2006/relationships/slide" Target="/ppt/slides/slide4.xml" Id="R6d9c4d0c7d2d4cc2" /><Relationship Type="http://schemas.openxmlformats.org/officeDocument/2006/relationships/slide" Target="/ppt/slides/slide5.xml" Id="R28b799aa6fa24e0a" /><Relationship Type="http://schemas.openxmlformats.org/officeDocument/2006/relationships/slide" Target="/ppt/slides/slide6.xml" Id="R55347637bf4d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c6c53cf2d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3999dc2144156" /><Relationship Type="http://schemas.openxmlformats.org/officeDocument/2006/relationships/theme" Target="/ppt/slideMasters/theme/theme1.xml" Id="R11453ba73fe44e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73999dc21441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696ed7eb947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42ee3cb0e48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b78432152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572374c4f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ba11b29ca41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138bbc0b6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SPARESKILLINGSBANKEN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post@spareskillingsbanken.no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