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ac9d2011c449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6a50f2c7dc4457"/>
  </p:sldMasterIdLst>
  <p:sldIdLst>
    <p:sldId xmlns:r="http://schemas.openxmlformats.org/officeDocument/2006/relationships" id="256" r:id="Rea0fe1e804554a5b"/>
    <p:sldId xmlns:r="http://schemas.openxmlformats.org/officeDocument/2006/relationships" id="257" r:id="R4fb366730b3248f8"/>
    <p:sldId xmlns:r="http://schemas.openxmlformats.org/officeDocument/2006/relationships" id="258" r:id="R25f2d389a3f04d5f"/>
    <p:sldId xmlns:r="http://schemas.openxmlformats.org/officeDocument/2006/relationships" id="259" r:id="Rb8afd0c932c041b9"/>
    <p:sldId xmlns:r="http://schemas.openxmlformats.org/officeDocument/2006/relationships" id="260" r:id="R28fae0bf5bf14a9d"/>
    <p:sldId xmlns:r="http://schemas.openxmlformats.org/officeDocument/2006/relationships" id="261" r:id="R32f674557c5a4e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a50f2c7dc4457" /><Relationship Type="http://schemas.openxmlformats.org/officeDocument/2006/relationships/slide" Target="/ppt/slides/slide1.xml" Id="Rea0fe1e804554a5b" /><Relationship Type="http://schemas.openxmlformats.org/officeDocument/2006/relationships/slide" Target="/ppt/slides/slide2.xml" Id="R4fb366730b3248f8" /><Relationship Type="http://schemas.openxmlformats.org/officeDocument/2006/relationships/slide" Target="/ppt/slides/slide3.xml" Id="R25f2d389a3f04d5f" /><Relationship Type="http://schemas.openxmlformats.org/officeDocument/2006/relationships/slide" Target="/ppt/slides/slide4.xml" Id="Rb8afd0c932c041b9" /><Relationship Type="http://schemas.openxmlformats.org/officeDocument/2006/relationships/slide" Target="/ppt/slides/slide5.xml" Id="R28fae0bf5bf14a9d" /><Relationship Type="http://schemas.openxmlformats.org/officeDocument/2006/relationships/slide" Target="/ppt/slides/slide6.xml" Id="R32f674557c5a4e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553088e0749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77431e7f34224" /><Relationship Type="http://schemas.openxmlformats.org/officeDocument/2006/relationships/theme" Target="/ppt/slideMasters/theme/theme1.xml" Id="R875f1e0bf0d64a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177431e7f342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33593691249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70f4061cf42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68bd32db740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10129d54842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bc8bbcf1c4e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071f746aa48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SØR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SØR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SØR  –  81,6 %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DRANGSLAND KAPITAL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CAPITAL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