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8efa0e0e6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9b136610f47c4"/>
  </p:sldMasterIdLst>
  <p:sldIdLst>
    <p:sldId xmlns:r="http://schemas.openxmlformats.org/officeDocument/2006/relationships" id="256" r:id="R9bec2ca2406e496a"/>
    <p:sldId xmlns:r="http://schemas.openxmlformats.org/officeDocument/2006/relationships" id="257" r:id="R4dbf25ee292c443d"/>
    <p:sldId xmlns:r="http://schemas.openxmlformats.org/officeDocument/2006/relationships" id="258" r:id="R91bfd97e52ed41e7"/>
    <p:sldId xmlns:r="http://schemas.openxmlformats.org/officeDocument/2006/relationships" id="259" r:id="R9a3b2af3548a45a3"/>
    <p:sldId xmlns:r="http://schemas.openxmlformats.org/officeDocument/2006/relationships" id="260" r:id="R7d0ca59bc9dd4e84"/>
    <p:sldId xmlns:r="http://schemas.openxmlformats.org/officeDocument/2006/relationships" id="261" r:id="R93ec4a4c0399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9b136610f47c4" /><Relationship Type="http://schemas.openxmlformats.org/officeDocument/2006/relationships/slide" Target="/ppt/slides/slide1.xml" Id="R9bec2ca2406e496a" /><Relationship Type="http://schemas.openxmlformats.org/officeDocument/2006/relationships/slide" Target="/ppt/slides/slide2.xml" Id="R4dbf25ee292c443d" /><Relationship Type="http://schemas.openxmlformats.org/officeDocument/2006/relationships/slide" Target="/ppt/slides/slide3.xml" Id="R91bfd97e52ed41e7" /><Relationship Type="http://schemas.openxmlformats.org/officeDocument/2006/relationships/slide" Target="/ppt/slides/slide4.xml" Id="R9a3b2af3548a45a3" /><Relationship Type="http://schemas.openxmlformats.org/officeDocument/2006/relationships/slide" Target="/ppt/slides/slide5.xml" Id="R7d0ca59bc9dd4e84" /><Relationship Type="http://schemas.openxmlformats.org/officeDocument/2006/relationships/slide" Target="/ppt/slides/slide6.xml" Id="R93ec4a4c0399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f7005e667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8cfb34cd4140" /><Relationship Type="http://schemas.openxmlformats.org/officeDocument/2006/relationships/theme" Target="/ppt/slideMasters/theme/theme1.xml" Id="R69e98bbdb74c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98cfb34cd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f11dea93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e5c3479c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2e9aa5f1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e7224657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4901c8aa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b876d775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