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4d62e899f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13744b6fe49d9"/>
  </p:sldMasterIdLst>
  <p:sldIdLst>
    <p:sldId xmlns:r="http://schemas.openxmlformats.org/officeDocument/2006/relationships" id="256" r:id="R3859044b19bb446b"/>
    <p:sldId xmlns:r="http://schemas.openxmlformats.org/officeDocument/2006/relationships" id="257" r:id="Re6d8e18ccab94320"/>
    <p:sldId xmlns:r="http://schemas.openxmlformats.org/officeDocument/2006/relationships" id="258" r:id="Rbe878cd69c9c472e"/>
    <p:sldId xmlns:r="http://schemas.openxmlformats.org/officeDocument/2006/relationships" id="259" r:id="R455d78386e484b70"/>
    <p:sldId xmlns:r="http://schemas.openxmlformats.org/officeDocument/2006/relationships" id="260" r:id="R59fee8859530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13744b6fe49d9" /><Relationship Type="http://schemas.openxmlformats.org/officeDocument/2006/relationships/slide" Target="/ppt/slides/slide1.xml" Id="R3859044b19bb446b" /><Relationship Type="http://schemas.openxmlformats.org/officeDocument/2006/relationships/slide" Target="/ppt/slides/slide2.xml" Id="Re6d8e18ccab94320" /><Relationship Type="http://schemas.openxmlformats.org/officeDocument/2006/relationships/slide" Target="/ppt/slides/slide3.xml" Id="Rbe878cd69c9c472e" /><Relationship Type="http://schemas.openxmlformats.org/officeDocument/2006/relationships/slide" Target="/ppt/slides/slide4.xml" Id="R455d78386e484b70" /><Relationship Type="http://schemas.openxmlformats.org/officeDocument/2006/relationships/slide" Target="/ppt/slides/slide5.xml" Id="R59fee8859530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e8eb0b185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71c5615b44177" /><Relationship Type="http://schemas.openxmlformats.org/officeDocument/2006/relationships/theme" Target="/ppt/slideMasters/theme/theme1.xml" Id="R1c81dfeca318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71c5615b4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f87c3496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2bb08549a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a450f7a3d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8952c820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aaefce736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